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1" r:id="rId2"/>
  </p:sldMasterIdLst>
  <p:notesMasterIdLst>
    <p:notesMasterId r:id="rId25"/>
  </p:notesMasterIdLst>
  <p:sldIdLst>
    <p:sldId id="294" r:id="rId3"/>
    <p:sldId id="300" r:id="rId4"/>
    <p:sldId id="260" r:id="rId5"/>
    <p:sldId id="301" r:id="rId6"/>
    <p:sldId id="261" r:id="rId7"/>
    <p:sldId id="302" r:id="rId8"/>
    <p:sldId id="292" r:id="rId9"/>
    <p:sldId id="296" r:id="rId10"/>
    <p:sldId id="297" r:id="rId11"/>
    <p:sldId id="298" r:id="rId12"/>
    <p:sldId id="299" r:id="rId13"/>
    <p:sldId id="258" r:id="rId14"/>
    <p:sldId id="270" r:id="rId15"/>
    <p:sldId id="293" r:id="rId16"/>
    <p:sldId id="268" r:id="rId17"/>
    <p:sldId id="277" r:id="rId18"/>
    <p:sldId id="285" r:id="rId19"/>
    <p:sldId id="263" r:id="rId20"/>
    <p:sldId id="303" r:id="rId21"/>
    <p:sldId id="305" r:id="rId22"/>
    <p:sldId id="431" r:id="rId23"/>
    <p:sldId id="281" r:id="rId2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43C0C"/>
    <a:srgbClr val="000000"/>
    <a:srgbClr val="FFD966"/>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33"/>
    <p:restoredTop sz="77852"/>
  </p:normalViewPr>
  <p:slideViewPr>
    <p:cSldViewPr snapToGrid="0" snapToObjects="1" showGuides="1">
      <p:cViewPr varScale="1">
        <p:scale>
          <a:sx n="65" d="100"/>
          <a:sy n="65" d="100"/>
        </p:scale>
        <p:origin x="84" y="58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AAFF9-BBDC-4EF6-B654-5DF4C47BB8F5}"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15C44FD3-0EE0-0949-A607-311EFA96D988}">
      <dgm:prSet custT="1"/>
      <dgm:spPr/>
      <dgm:t>
        <a:bodyPr/>
        <a:lstStyle/>
        <a:p>
          <a:r>
            <a:rPr lang="en-US" sz="3600" b="1" dirty="0">
              <a:latin typeface="+mj-lt"/>
            </a:rPr>
            <a:t>Why ?</a:t>
          </a:r>
        </a:p>
      </dgm:t>
    </dgm:pt>
    <dgm:pt modelId="{B299AA5F-0318-284E-8709-84D73A7A4407}" type="parTrans" cxnId="{C7A3885D-0E2B-C547-A4E9-7CE0F3E888EC}">
      <dgm:prSet/>
      <dgm:spPr/>
      <dgm:t>
        <a:bodyPr/>
        <a:lstStyle/>
        <a:p>
          <a:endParaRPr lang="en-US"/>
        </a:p>
      </dgm:t>
    </dgm:pt>
    <dgm:pt modelId="{AB9179FC-1A58-4B4D-9AC1-7E06E109C2DE}" type="sibTrans" cxnId="{C7A3885D-0E2B-C547-A4E9-7CE0F3E888EC}">
      <dgm:prSet/>
      <dgm:spPr/>
      <dgm:t>
        <a:bodyPr/>
        <a:lstStyle/>
        <a:p>
          <a:endParaRPr lang="en-US"/>
        </a:p>
      </dgm:t>
    </dgm:pt>
    <dgm:pt modelId="{801D6315-FB5D-194A-A74B-D60ACCD6B6CD}">
      <dgm:prSet custT="1"/>
      <dgm:spPr/>
      <dgm:t>
        <a:bodyPr/>
        <a:lstStyle/>
        <a:p>
          <a:r>
            <a:rPr lang="en-US" sz="3200" dirty="0">
              <a:latin typeface="+mj-lt"/>
            </a:rPr>
            <a:t>Safety &amp; Efficiency</a:t>
          </a:r>
        </a:p>
      </dgm:t>
    </dgm:pt>
    <dgm:pt modelId="{0C4B2C22-EDEF-844D-8FE7-7753356C6A4A}" type="parTrans" cxnId="{027931A7-39C6-2149-BACD-37D4D2188AE2}">
      <dgm:prSet/>
      <dgm:spPr/>
      <dgm:t>
        <a:bodyPr/>
        <a:lstStyle/>
        <a:p>
          <a:endParaRPr lang="en-US"/>
        </a:p>
      </dgm:t>
    </dgm:pt>
    <dgm:pt modelId="{B620E774-AB47-F747-AFA4-1B3A2A0EEF51}" type="sibTrans" cxnId="{027931A7-39C6-2149-BACD-37D4D2188AE2}">
      <dgm:prSet/>
      <dgm:spPr/>
      <dgm:t>
        <a:bodyPr/>
        <a:lstStyle/>
        <a:p>
          <a:endParaRPr lang="en-US"/>
        </a:p>
      </dgm:t>
    </dgm:pt>
    <dgm:pt modelId="{847F91AC-7850-264E-8243-C0F48DFA1CCB}">
      <dgm:prSet custT="1"/>
      <dgm:spPr/>
      <dgm:t>
        <a:bodyPr/>
        <a:lstStyle/>
        <a:p>
          <a:r>
            <a:rPr lang="en-US" sz="3600" b="1" dirty="0">
              <a:latin typeface="+mj-lt"/>
            </a:rPr>
            <a:t>How? </a:t>
          </a:r>
        </a:p>
        <a:p>
          <a:r>
            <a:rPr lang="en-US" sz="2800" dirty="0">
              <a:latin typeface="+mj-lt"/>
            </a:rPr>
            <a:t>technology issues</a:t>
          </a:r>
        </a:p>
      </dgm:t>
    </dgm:pt>
    <dgm:pt modelId="{F70918F2-2546-6349-90F9-E08BE77D95F5}" type="parTrans" cxnId="{24FA808A-2BB6-574E-AC8F-8269B605AE2E}">
      <dgm:prSet/>
      <dgm:spPr/>
      <dgm:t>
        <a:bodyPr/>
        <a:lstStyle/>
        <a:p>
          <a:endParaRPr lang="en-US"/>
        </a:p>
      </dgm:t>
    </dgm:pt>
    <dgm:pt modelId="{15B38C5C-CF25-FC46-8083-DFDEC8A9AC8E}" type="sibTrans" cxnId="{24FA808A-2BB6-574E-AC8F-8269B605AE2E}">
      <dgm:prSet/>
      <dgm:spPr/>
      <dgm:t>
        <a:bodyPr/>
        <a:lstStyle/>
        <a:p>
          <a:endParaRPr lang="en-US"/>
        </a:p>
      </dgm:t>
    </dgm:pt>
    <dgm:pt modelId="{719D7D81-AC1E-8145-A473-FCBE3569BAE9}">
      <dgm:prSet custT="1"/>
      <dgm:spPr/>
      <dgm:t>
        <a:bodyPr/>
        <a:lstStyle/>
        <a:p>
          <a:r>
            <a:rPr lang="en-US" sz="3200" dirty="0">
              <a:latin typeface="+mj-lt"/>
            </a:rPr>
            <a:t>Connectivity &amp; Autonomy: Embedded Intelligence  (adaptive balance)</a:t>
          </a:r>
        </a:p>
      </dgm:t>
    </dgm:pt>
    <dgm:pt modelId="{1710E5E1-7C68-A940-9F6D-3C970AA1B734}" type="parTrans" cxnId="{CC6096C6-5398-C346-B116-36B17A03FB57}">
      <dgm:prSet/>
      <dgm:spPr/>
      <dgm:t>
        <a:bodyPr/>
        <a:lstStyle/>
        <a:p>
          <a:endParaRPr lang="en-US"/>
        </a:p>
      </dgm:t>
    </dgm:pt>
    <dgm:pt modelId="{9C40E944-7BEC-CD49-B68D-10D52CEA6DF5}" type="sibTrans" cxnId="{CC6096C6-5398-C346-B116-36B17A03FB57}">
      <dgm:prSet/>
      <dgm:spPr/>
      <dgm:t>
        <a:bodyPr/>
        <a:lstStyle/>
        <a:p>
          <a:endParaRPr lang="en-US"/>
        </a:p>
      </dgm:t>
    </dgm:pt>
    <dgm:pt modelId="{D5CF7AFA-F5A7-4E4D-9C7C-2D71BF585231}">
      <dgm:prSet custT="1"/>
      <dgm:spPr/>
      <dgm:t>
        <a:bodyPr/>
        <a:lstStyle/>
        <a:p>
          <a:r>
            <a:rPr lang="en-US" sz="3200" dirty="0">
              <a:latin typeface="+mj-lt"/>
            </a:rPr>
            <a:t>(non)-autonomous vehicles  sharing streets</a:t>
          </a:r>
        </a:p>
      </dgm:t>
    </dgm:pt>
    <dgm:pt modelId="{8DC97683-0365-354E-A314-24CC22EA2DF8}" type="parTrans" cxnId="{DD81D194-10C4-2B4C-8708-636792CE33A0}">
      <dgm:prSet/>
      <dgm:spPr/>
      <dgm:t>
        <a:bodyPr/>
        <a:lstStyle/>
        <a:p>
          <a:endParaRPr lang="en-US"/>
        </a:p>
      </dgm:t>
    </dgm:pt>
    <dgm:pt modelId="{390E20DE-DDED-E349-A216-D526A196CA2A}" type="sibTrans" cxnId="{DD81D194-10C4-2B4C-8708-636792CE33A0}">
      <dgm:prSet/>
      <dgm:spPr/>
      <dgm:t>
        <a:bodyPr/>
        <a:lstStyle/>
        <a:p>
          <a:endParaRPr lang="en-US"/>
        </a:p>
      </dgm:t>
    </dgm:pt>
    <dgm:pt modelId="{5B7CE41D-2AEF-5B4A-8268-429F93FCBBDD}">
      <dgm:prSet custT="1"/>
      <dgm:spPr/>
      <dgm:t>
        <a:bodyPr/>
        <a:lstStyle/>
        <a:p>
          <a:r>
            <a:rPr lang="en-US" sz="3600" b="1" dirty="0">
              <a:latin typeface="+mj-lt"/>
            </a:rPr>
            <a:t>When? </a:t>
          </a:r>
        </a:p>
        <a:p>
          <a:r>
            <a:rPr lang="en-US" sz="2800" dirty="0">
              <a:latin typeface="+mj-lt"/>
            </a:rPr>
            <a:t>maturity quest</a:t>
          </a:r>
        </a:p>
      </dgm:t>
    </dgm:pt>
    <dgm:pt modelId="{13DE66C5-75CE-7C4A-A4D6-6FC70F02FD8D}" type="parTrans" cxnId="{344C9696-B8A0-2241-BCD2-28CEAF3C1B21}">
      <dgm:prSet/>
      <dgm:spPr/>
      <dgm:t>
        <a:bodyPr/>
        <a:lstStyle/>
        <a:p>
          <a:endParaRPr lang="en-US"/>
        </a:p>
      </dgm:t>
    </dgm:pt>
    <dgm:pt modelId="{99D155B3-7AF7-DF4D-89A9-E431D564E7D4}" type="sibTrans" cxnId="{344C9696-B8A0-2241-BCD2-28CEAF3C1B21}">
      <dgm:prSet/>
      <dgm:spPr/>
      <dgm:t>
        <a:bodyPr/>
        <a:lstStyle/>
        <a:p>
          <a:endParaRPr lang="en-US"/>
        </a:p>
      </dgm:t>
    </dgm:pt>
    <dgm:pt modelId="{78711D4B-5A1F-D946-8934-E5082E213538}">
      <dgm:prSet custT="1"/>
      <dgm:spPr/>
      <dgm:t>
        <a:bodyPr/>
        <a:lstStyle/>
        <a:p>
          <a:r>
            <a:rPr lang="en-US" sz="3200" dirty="0">
              <a:latin typeface="+mj-lt"/>
            </a:rPr>
            <a:t>Crossing the paradigms border</a:t>
          </a:r>
        </a:p>
      </dgm:t>
    </dgm:pt>
    <dgm:pt modelId="{A64D6CC2-C978-AD4D-A89D-2DCA60E46E4F}" type="parTrans" cxnId="{A69F99BE-FC9A-7045-86D1-E98A29F2F6CE}">
      <dgm:prSet/>
      <dgm:spPr/>
      <dgm:t>
        <a:bodyPr/>
        <a:lstStyle/>
        <a:p>
          <a:endParaRPr lang="en-US"/>
        </a:p>
      </dgm:t>
    </dgm:pt>
    <dgm:pt modelId="{BD2A97D9-CFF9-104F-8E12-7E78AD8E1F68}" type="sibTrans" cxnId="{A69F99BE-FC9A-7045-86D1-E98A29F2F6CE}">
      <dgm:prSet/>
      <dgm:spPr/>
      <dgm:t>
        <a:bodyPr/>
        <a:lstStyle/>
        <a:p>
          <a:endParaRPr lang="en-US"/>
        </a:p>
      </dgm:t>
    </dgm:pt>
    <dgm:pt modelId="{8D533506-4E8E-7649-8C26-292975D6D238}">
      <dgm:prSet custT="1"/>
      <dgm:spPr/>
      <dgm:t>
        <a:bodyPr/>
        <a:lstStyle/>
        <a:p>
          <a:r>
            <a:rPr lang="en-US" sz="3200" dirty="0">
              <a:latin typeface="+mj-lt"/>
            </a:rPr>
            <a:t>Best transposition procedures? </a:t>
          </a:r>
        </a:p>
      </dgm:t>
    </dgm:pt>
    <dgm:pt modelId="{2A67A9A1-4688-3947-B342-B60BD7866AE3}" type="parTrans" cxnId="{8F37C290-03D8-B54F-A09D-8AB07CD5960E}">
      <dgm:prSet/>
      <dgm:spPr/>
      <dgm:t>
        <a:bodyPr/>
        <a:lstStyle/>
        <a:p>
          <a:endParaRPr lang="en-US"/>
        </a:p>
      </dgm:t>
    </dgm:pt>
    <dgm:pt modelId="{8DDD01DD-25C9-5542-8034-9F21B77DCD66}" type="sibTrans" cxnId="{8F37C290-03D8-B54F-A09D-8AB07CD5960E}">
      <dgm:prSet/>
      <dgm:spPr/>
      <dgm:t>
        <a:bodyPr/>
        <a:lstStyle/>
        <a:p>
          <a:endParaRPr lang="en-US"/>
        </a:p>
      </dgm:t>
    </dgm:pt>
    <dgm:pt modelId="{54741BC4-933E-804E-8AD4-CBC7D9C19C0A}">
      <dgm:prSet custT="1"/>
      <dgm:spPr/>
      <dgm:t>
        <a:bodyPr/>
        <a:lstStyle/>
        <a:p>
          <a:r>
            <a:rPr lang="en-US" sz="3200" dirty="0">
              <a:latin typeface="+mj-lt"/>
            </a:rPr>
            <a:t>Continuous evolution</a:t>
          </a:r>
        </a:p>
      </dgm:t>
    </dgm:pt>
    <dgm:pt modelId="{5FD7CDEF-53B5-4446-9791-85C7BC201B3C}" type="parTrans" cxnId="{66C09CDD-C809-ED48-9F04-E7BFDDDE7C62}">
      <dgm:prSet/>
      <dgm:spPr/>
      <dgm:t>
        <a:bodyPr/>
        <a:lstStyle/>
        <a:p>
          <a:endParaRPr lang="en-US"/>
        </a:p>
      </dgm:t>
    </dgm:pt>
    <dgm:pt modelId="{E0743102-836F-AC40-91A9-5B81FDFCF099}" type="sibTrans" cxnId="{66C09CDD-C809-ED48-9F04-E7BFDDDE7C62}">
      <dgm:prSet/>
      <dgm:spPr/>
      <dgm:t>
        <a:bodyPr/>
        <a:lstStyle/>
        <a:p>
          <a:endParaRPr lang="en-US"/>
        </a:p>
      </dgm:t>
    </dgm:pt>
    <dgm:pt modelId="{34997E06-F67C-B047-90E5-BCB31A7D54D6}" type="pres">
      <dgm:prSet presAssocID="{BE5AAFF9-BBDC-4EF6-B654-5DF4C47BB8F5}" presName="vert0" presStyleCnt="0">
        <dgm:presLayoutVars>
          <dgm:dir/>
          <dgm:animOne val="branch"/>
          <dgm:animLvl val="lvl"/>
        </dgm:presLayoutVars>
      </dgm:prSet>
      <dgm:spPr/>
    </dgm:pt>
    <dgm:pt modelId="{9E6E081E-E241-AF42-87EA-59BA2876FA40}" type="pres">
      <dgm:prSet presAssocID="{15C44FD3-0EE0-0949-A607-311EFA96D988}" presName="thickLine" presStyleLbl="alignNode1" presStyleIdx="0" presStyleCnt="3"/>
      <dgm:spPr/>
    </dgm:pt>
    <dgm:pt modelId="{58118254-D89E-B240-83ED-24D4E886F83A}" type="pres">
      <dgm:prSet presAssocID="{15C44FD3-0EE0-0949-A607-311EFA96D988}" presName="horz1" presStyleCnt="0"/>
      <dgm:spPr/>
    </dgm:pt>
    <dgm:pt modelId="{0D7E195F-D6E0-964F-BBF8-3B17E467D0D4}" type="pres">
      <dgm:prSet presAssocID="{15C44FD3-0EE0-0949-A607-311EFA96D988}" presName="tx1" presStyleLbl="revTx" presStyleIdx="0" presStyleCnt="9" custScaleX="135214" custScaleY="62706" custLinFactNeighborX="-57" custLinFactNeighborY="-273"/>
      <dgm:spPr/>
    </dgm:pt>
    <dgm:pt modelId="{703FAFF1-9E88-0946-8680-0DADCB998531}" type="pres">
      <dgm:prSet presAssocID="{15C44FD3-0EE0-0949-A607-311EFA96D988}" presName="vert1" presStyleCnt="0"/>
      <dgm:spPr/>
    </dgm:pt>
    <dgm:pt modelId="{1894B3EB-C794-DA48-8378-15EC01A035BC}" type="pres">
      <dgm:prSet presAssocID="{801D6315-FB5D-194A-A74B-D60ACCD6B6CD}" presName="vertSpace2a" presStyleCnt="0"/>
      <dgm:spPr/>
    </dgm:pt>
    <dgm:pt modelId="{6922811F-62C0-404D-84D3-C57A0657CE4A}" type="pres">
      <dgm:prSet presAssocID="{801D6315-FB5D-194A-A74B-D60ACCD6B6CD}" presName="horz2" presStyleCnt="0"/>
      <dgm:spPr/>
    </dgm:pt>
    <dgm:pt modelId="{2A50200B-8D6C-EB42-8405-9A8E974D9001}" type="pres">
      <dgm:prSet presAssocID="{801D6315-FB5D-194A-A74B-D60ACCD6B6CD}" presName="horzSpace2" presStyleCnt="0"/>
      <dgm:spPr/>
    </dgm:pt>
    <dgm:pt modelId="{864B4139-4284-214D-8D8C-458EB8FDF4FA}" type="pres">
      <dgm:prSet presAssocID="{801D6315-FB5D-194A-A74B-D60ACCD6B6CD}" presName="tx2" presStyleLbl="revTx" presStyleIdx="1" presStyleCnt="9" custScaleX="91537" custScaleY="43856" custLinFactNeighborX="-192" custLinFactNeighborY="-5273"/>
      <dgm:spPr/>
    </dgm:pt>
    <dgm:pt modelId="{32382ECC-4278-2045-8448-BA1A3533FCA7}" type="pres">
      <dgm:prSet presAssocID="{801D6315-FB5D-194A-A74B-D60ACCD6B6CD}" presName="vert2" presStyleCnt="0"/>
      <dgm:spPr/>
    </dgm:pt>
    <dgm:pt modelId="{ABE229F8-CD74-C442-8C9E-E538A3D338B9}" type="pres">
      <dgm:prSet presAssocID="{801D6315-FB5D-194A-A74B-D60ACCD6B6CD}" presName="thinLine2b" presStyleLbl="callout" presStyleIdx="0" presStyleCnt="6" custLinFactY="100000" custLinFactNeighborX="88" custLinFactNeighborY="121424"/>
      <dgm:spPr/>
    </dgm:pt>
    <dgm:pt modelId="{569A391D-6F32-E244-A6F6-05CBFC60E9D2}" type="pres">
      <dgm:prSet presAssocID="{801D6315-FB5D-194A-A74B-D60ACCD6B6CD}" presName="vertSpace2b" presStyleCnt="0"/>
      <dgm:spPr/>
    </dgm:pt>
    <dgm:pt modelId="{549C67E6-BCE6-7042-9815-E8B6AD8D619F}" type="pres">
      <dgm:prSet presAssocID="{847F91AC-7850-264E-8243-C0F48DFA1CCB}" presName="thickLine" presStyleLbl="alignNode1" presStyleIdx="1" presStyleCnt="3" custLinFactNeighborY="-2822"/>
      <dgm:spPr/>
    </dgm:pt>
    <dgm:pt modelId="{A0BD30E7-3A0C-1045-9A40-A29B5069333A}" type="pres">
      <dgm:prSet presAssocID="{847F91AC-7850-264E-8243-C0F48DFA1CCB}" presName="horz1" presStyleCnt="0"/>
      <dgm:spPr/>
    </dgm:pt>
    <dgm:pt modelId="{81D6E1D5-5318-CA47-880F-72F577494AAD}" type="pres">
      <dgm:prSet presAssocID="{847F91AC-7850-264E-8243-C0F48DFA1CCB}" presName="tx1" presStyleLbl="revTx" presStyleIdx="2" presStyleCnt="9" custScaleX="135444" custScaleY="192304" custLinFactNeighborX="-57" custLinFactNeighborY="-5176"/>
      <dgm:spPr/>
    </dgm:pt>
    <dgm:pt modelId="{D571110A-E3E6-C24B-AAD6-96493E35FBB2}" type="pres">
      <dgm:prSet presAssocID="{847F91AC-7850-264E-8243-C0F48DFA1CCB}" presName="vert1" presStyleCnt="0"/>
      <dgm:spPr/>
    </dgm:pt>
    <dgm:pt modelId="{04156548-BEC3-5D4C-955E-A200504C5FCF}" type="pres">
      <dgm:prSet presAssocID="{719D7D81-AC1E-8145-A473-FCBE3569BAE9}" presName="vertSpace2a" presStyleCnt="0"/>
      <dgm:spPr/>
    </dgm:pt>
    <dgm:pt modelId="{2A14850D-EFCF-D146-A890-55192C6F2138}" type="pres">
      <dgm:prSet presAssocID="{719D7D81-AC1E-8145-A473-FCBE3569BAE9}" presName="horz2" presStyleCnt="0"/>
      <dgm:spPr/>
    </dgm:pt>
    <dgm:pt modelId="{BCB58894-4DDF-5342-8554-225EED92EAD9}" type="pres">
      <dgm:prSet presAssocID="{719D7D81-AC1E-8145-A473-FCBE3569BAE9}" presName="horzSpace2" presStyleCnt="0"/>
      <dgm:spPr/>
    </dgm:pt>
    <dgm:pt modelId="{F4767709-23FA-2140-B620-C64C5B12DF01}" type="pres">
      <dgm:prSet presAssocID="{719D7D81-AC1E-8145-A473-FCBE3569BAE9}" presName="tx2" presStyleLbl="revTx" presStyleIdx="3" presStyleCnt="9" custScaleX="91724" custScaleY="381614" custLinFactNeighborX="125" custLinFactNeighborY="-41812"/>
      <dgm:spPr/>
    </dgm:pt>
    <dgm:pt modelId="{B823D760-B6F7-A24B-972B-E759C75212B6}" type="pres">
      <dgm:prSet presAssocID="{719D7D81-AC1E-8145-A473-FCBE3569BAE9}" presName="vert2" presStyleCnt="0"/>
      <dgm:spPr/>
    </dgm:pt>
    <dgm:pt modelId="{19FD7E68-260D-E643-99DC-D7FEDC4D92EB}" type="pres">
      <dgm:prSet presAssocID="{719D7D81-AC1E-8145-A473-FCBE3569BAE9}" presName="thinLine2b" presStyleLbl="callout" presStyleIdx="1" presStyleCnt="6" custLinFactY="1568128" custLinFactNeighborX="122" custLinFactNeighborY="1600000"/>
      <dgm:spPr/>
    </dgm:pt>
    <dgm:pt modelId="{3625E7BB-D433-B34F-AFDF-EDB5D1EB7455}" type="pres">
      <dgm:prSet presAssocID="{719D7D81-AC1E-8145-A473-FCBE3569BAE9}" presName="vertSpace2b" presStyleCnt="0"/>
      <dgm:spPr/>
    </dgm:pt>
    <dgm:pt modelId="{5872B63C-8E1D-B249-B258-2E172E01F0FB}" type="pres">
      <dgm:prSet presAssocID="{D5CF7AFA-F5A7-4E4D-9C7C-2D71BF585231}" presName="horz2" presStyleCnt="0"/>
      <dgm:spPr/>
    </dgm:pt>
    <dgm:pt modelId="{A84700E4-FAE5-E04E-9903-AEFA6B9BA54D}" type="pres">
      <dgm:prSet presAssocID="{D5CF7AFA-F5A7-4E4D-9C7C-2D71BF585231}" presName="horzSpace2" presStyleCnt="0"/>
      <dgm:spPr/>
    </dgm:pt>
    <dgm:pt modelId="{E9CDEF3F-4DBF-254F-A1E4-AC0466614BF2}" type="pres">
      <dgm:prSet presAssocID="{D5CF7AFA-F5A7-4E4D-9C7C-2D71BF585231}" presName="tx2" presStyleLbl="revTx" presStyleIdx="4" presStyleCnt="9" custScaleY="477868" custLinFactY="179487" custLinFactNeighborX="754" custLinFactNeighborY="200000"/>
      <dgm:spPr/>
    </dgm:pt>
    <dgm:pt modelId="{3C72AEBB-E41C-D048-A7F9-394F4525260D}" type="pres">
      <dgm:prSet presAssocID="{D5CF7AFA-F5A7-4E4D-9C7C-2D71BF585231}" presName="vert2" presStyleCnt="0"/>
      <dgm:spPr/>
    </dgm:pt>
    <dgm:pt modelId="{3BEF8B8D-DC33-EB47-B2CB-58802BB370AE}" type="pres">
      <dgm:prSet presAssocID="{D5CF7AFA-F5A7-4E4D-9C7C-2D71BF585231}" presName="thinLine2b" presStyleLbl="callout" presStyleIdx="2" presStyleCnt="6" custLinFactY="-458453" custLinFactNeighborX="1352" custLinFactNeighborY="-500000"/>
      <dgm:spPr/>
    </dgm:pt>
    <dgm:pt modelId="{6589843A-5BB9-7947-866F-1AFA4F244A7D}" type="pres">
      <dgm:prSet presAssocID="{D5CF7AFA-F5A7-4E4D-9C7C-2D71BF585231}" presName="vertSpace2b" presStyleCnt="0"/>
      <dgm:spPr/>
    </dgm:pt>
    <dgm:pt modelId="{6F7E093A-6D23-D14C-AE14-3EA9917775C2}" type="pres">
      <dgm:prSet presAssocID="{5B7CE41D-2AEF-5B4A-8268-429F93FCBBDD}" presName="thickLine" presStyleLbl="alignNode1" presStyleIdx="2" presStyleCnt="3" custLinFactNeighborY="-33353"/>
      <dgm:spPr/>
    </dgm:pt>
    <dgm:pt modelId="{6FFD3E5F-493F-AE4E-9D75-8E1D32392860}" type="pres">
      <dgm:prSet presAssocID="{5B7CE41D-2AEF-5B4A-8268-429F93FCBBDD}" presName="horz1" presStyleCnt="0"/>
      <dgm:spPr/>
    </dgm:pt>
    <dgm:pt modelId="{E5911DAF-4CB6-AA4C-8756-3C4EAD118A2B}" type="pres">
      <dgm:prSet presAssocID="{5B7CE41D-2AEF-5B4A-8268-429F93FCBBDD}" presName="tx1" presStyleLbl="revTx" presStyleIdx="5" presStyleCnt="9" custScaleX="135214" custLinFactNeighborY="-32699"/>
      <dgm:spPr/>
    </dgm:pt>
    <dgm:pt modelId="{63F40F3F-CFE6-8B4C-AA8B-886C2EB34937}" type="pres">
      <dgm:prSet presAssocID="{5B7CE41D-2AEF-5B4A-8268-429F93FCBBDD}" presName="vert1" presStyleCnt="0"/>
      <dgm:spPr/>
    </dgm:pt>
    <dgm:pt modelId="{9807A248-ED94-DB4B-AA09-25DC0D16ED7B}" type="pres">
      <dgm:prSet presAssocID="{54741BC4-933E-804E-8AD4-CBC7D9C19C0A}" presName="vertSpace2a" presStyleCnt="0"/>
      <dgm:spPr/>
    </dgm:pt>
    <dgm:pt modelId="{0175912B-0DE0-3A4D-B744-903806740BB0}" type="pres">
      <dgm:prSet presAssocID="{54741BC4-933E-804E-8AD4-CBC7D9C19C0A}" presName="horz2" presStyleCnt="0"/>
      <dgm:spPr/>
    </dgm:pt>
    <dgm:pt modelId="{8F03EFB5-E56E-0844-A6E2-CB61B832C097}" type="pres">
      <dgm:prSet presAssocID="{54741BC4-933E-804E-8AD4-CBC7D9C19C0A}" presName="horzSpace2" presStyleCnt="0"/>
      <dgm:spPr/>
    </dgm:pt>
    <dgm:pt modelId="{7D0F1915-DDA6-2140-BABA-3E48F9C6F3AC}" type="pres">
      <dgm:prSet presAssocID="{54741BC4-933E-804E-8AD4-CBC7D9C19C0A}" presName="tx2" presStyleLbl="revTx" presStyleIdx="6" presStyleCnt="9" custLinFactY="-6730" custLinFactNeighborX="89" custLinFactNeighborY="-100000"/>
      <dgm:spPr/>
    </dgm:pt>
    <dgm:pt modelId="{C6FE156F-80A3-7E4C-B52A-60138D13DD9E}" type="pres">
      <dgm:prSet presAssocID="{54741BC4-933E-804E-8AD4-CBC7D9C19C0A}" presName="vert2" presStyleCnt="0"/>
      <dgm:spPr/>
    </dgm:pt>
    <dgm:pt modelId="{BDD463DE-9940-7743-BEE1-756EECE742E7}" type="pres">
      <dgm:prSet presAssocID="{54741BC4-933E-804E-8AD4-CBC7D9C19C0A}" presName="thinLine2b" presStyleLbl="callout" presStyleIdx="3" presStyleCnt="6" custLinFactY="-689997" custLinFactNeighborX="88" custLinFactNeighborY="-700000"/>
      <dgm:spPr/>
    </dgm:pt>
    <dgm:pt modelId="{A5AAEA27-B5A2-C04B-AC78-DE7FCD2DD76F}" type="pres">
      <dgm:prSet presAssocID="{54741BC4-933E-804E-8AD4-CBC7D9C19C0A}" presName="vertSpace2b" presStyleCnt="0"/>
      <dgm:spPr/>
    </dgm:pt>
    <dgm:pt modelId="{112687A7-DD03-A94A-B4F2-752871CA4CAF}" type="pres">
      <dgm:prSet presAssocID="{78711D4B-5A1F-D946-8934-E5082E213538}" presName="horz2" presStyleCnt="0"/>
      <dgm:spPr/>
    </dgm:pt>
    <dgm:pt modelId="{B6DB69DC-3EC3-C946-9215-99CE6BF66CF2}" type="pres">
      <dgm:prSet presAssocID="{78711D4B-5A1F-D946-8934-E5082E213538}" presName="horzSpace2" presStyleCnt="0"/>
      <dgm:spPr/>
    </dgm:pt>
    <dgm:pt modelId="{0950089B-831B-5C4F-987E-A55386B521F0}" type="pres">
      <dgm:prSet presAssocID="{78711D4B-5A1F-D946-8934-E5082E213538}" presName="tx2" presStyleLbl="revTx" presStyleIdx="7" presStyleCnt="9" custLinFactNeighborX="89" custLinFactNeighborY="-74565"/>
      <dgm:spPr/>
    </dgm:pt>
    <dgm:pt modelId="{DF35EF33-B01D-DC48-BAFC-E8B4EA93CDF1}" type="pres">
      <dgm:prSet presAssocID="{78711D4B-5A1F-D946-8934-E5082E213538}" presName="vert2" presStyleCnt="0"/>
      <dgm:spPr/>
    </dgm:pt>
    <dgm:pt modelId="{3FA8F527-1CDD-9F44-A8C0-B14B8888A054}" type="pres">
      <dgm:prSet presAssocID="{78711D4B-5A1F-D946-8934-E5082E213538}" presName="thinLine2b" presStyleLbl="callout" presStyleIdx="4" presStyleCnt="6" custLinFactY="-239316" custLinFactNeighborX="88" custLinFactNeighborY="-300000"/>
      <dgm:spPr/>
    </dgm:pt>
    <dgm:pt modelId="{57BADBB8-CE52-9644-85F4-ED7E25CD1F5A}" type="pres">
      <dgm:prSet presAssocID="{78711D4B-5A1F-D946-8934-E5082E213538}" presName="vertSpace2b" presStyleCnt="0"/>
      <dgm:spPr/>
    </dgm:pt>
    <dgm:pt modelId="{D751D78A-CE3D-3344-AC7C-06D814B8D870}" type="pres">
      <dgm:prSet presAssocID="{8D533506-4E8E-7649-8C26-292975D6D238}" presName="horz2" presStyleCnt="0"/>
      <dgm:spPr/>
    </dgm:pt>
    <dgm:pt modelId="{4BA703B4-7B72-A34D-993E-9A48178877AA}" type="pres">
      <dgm:prSet presAssocID="{8D533506-4E8E-7649-8C26-292975D6D238}" presName="horzSpace2" presStyleCnt="0"/>
      <dgm:spPr/>
    </dgm:pt>
    <dgm:pt modelId="{155D8C03-8C25-A344-9987-FCA4C4FAD323}" type="pres">
      <dgm:prSet presAssocID="{8D533506-4E8E-7649-8C26-292975D6D238}" presName="tx2" presStyleLbl="revTx" presStyleIdx="8" presStyleCnt="9" custLinFactNeighborX="89" custLinFactNeighborY="-16548"/>
      <dgm:spPr/>
    </dgm:pt>
    <dgm:pt modelId="{1885E518-0E12-7544-9D9C-6D6904DEA086}" type="pres">
      <dgm:prSet presAssocID="{8D533506-4E8E-7649-8C26-292975D6D238}" presName="vert2" presStyleCnt="0"/>
      <dgm:spPr/>
    </dgm:pt>
    <dgm:pt modelId="{3365A742-E29C-FC46-B99A-49A31AFF7567}" type="pres">
      <dgm:prSet presAssocID="{8D533506-4E8E-7649-8C26-292975D6D238}" presName="thinLine2b" presStyleLbl="callout" presStyleIdx="5" presStyleCnt="6"/>
      <dgm:spPr/>
    </dgm:pt>
    <dgm:pt modelId="{57657A7D-B343-E24D-8829-8CB51EF01934}" type="pres">
      <dgm:prSet presAssocID="{8D533506-4E8E-7649-8C26-292975D6D238}" presName="vertSpace2b" presStyleCnt="0"/>
      <dgm:spPr/>
    </dgm:pt>
  </dgm:ptLst>
  <dgm:cxnLst>
    <dgm:cxn modelId="{D2CA7D24-CAEB-0F49-AE06-83F0795A4843}" type="presOf" srcId="{15C44FD3-0EE0-0949-A607-311EFA96D988}" destId="{0D7E195F-D6E0-964F-BBF8-3B17E467D0D4}" srcOrd="0" destOrd="0" presId="urn:microsoft.com/office/officeart/2008/layout/LinedList"/>
    <dgm:cxn modelId="{44D0BA2A-7AE1-9245-AC08-234DB9E79C11}" type="presOf" srcId="{719D7D81-AC1E-8145-A473-FCBE3569BAE9}" destId="{F4767709-23FA-2140-B620-C64C5B12DF01}" srcOrd="0" destOrd="0" presId="urn:microsoft.com/office/officeart/2008/layout/LinedList"/>
    <dgm:cxn modelId="{C7A3885D-0E2B-C547-A4E9-7CE0F3E888EC}" srcId="{BE5AAFF9-BBDC-4EF6-B654-5DF4C47BB8F5}" destId="{15C44FD3-0EE0-0949-A607-311EFA96D988}" srcOrd="0" destOrd="0" parTransId="{B299AA5F-0318-284E-8709-84D73A7A4407}" sibTransId="{AB9179FC-1A58-4B4D-9AC1-7E06E109C2DE}"/>
    <dgm:cxn modelId="{FA7DA948-77A3-734D-BCB6-9F6C38177967}" type="presOf" srcId="{D5CF7AFA-F5A7-4E4D-9C7C-2D71BF585231}" destId="{E9CDEF3F-4DBF-254F-A1E4-AC0466614BF2}" srcOrd="0" destOrd="0" presId="urn:microsoft.com/office/officeart/2008/layout/LinedList"/>
    <dgm:cxn modelId="{1A964D76-36B8-7D4E-B803-8D35335AFF5F}" type="presOf" srcId="{54741BC4-933E-804E-8AD4-CBC7D9C19C0A}" destId="{7D0F1915-DDA6-2140-BABA-3E48F9C6F3AC}" srcOrd="0" destOrd="0" presId="urn:microsoft.com/office/officeart/2008/layout/LinedList"/>
    <dgm:cxn modelId="{24FA808A-2BB6-574E-AC8F-8269B605AE2E}" srcId="{BE5AAFF9-BBDC-4EF6-B654-5DF4C47BB8F5}" destId="{847F91AC-7850-264E-8243-C0F48DFA1CCB}" srcOrd="1" destOrd="0" parTransId="{F70918F2-2546-6349-90F9-E08BE77D95F5}" sibTransId="{15B38C5C-CF25-FC46-8083-DFDEC8A9AC8E}"/>
    <dgm:cxn modelId="{8F37C290-03D8-B54F-A09D-8AB07CD5960E}" srcId="{5B7CE41D-2AEF-5B4A-8268-429F93FCBBDD}" destId="{8D533506-4E8E-7649-8C26-292975D6D238}" srcOrd="2" destOrd="0" parTransId="{2A67A9A1-4688-3947-B342-B60BD7866AE3}" sibTransId="{8DDD01DD-25C9-5542-8034-9F21B77DCD66}"/>
    <dgm:cxn modelId="{DD81D194-10C4-2B4C-8708-636792CE33A0}" srcId="{847F91AC-7850-264E-8243-C0F48DFA1CCB}" destId="{D5CF7AFA-F5A7-4E4D-9C7C-2D71BF585231}" srcOrd="1" destOrd="0" parTransId="{8DC97683-0365-354E-A314-24CC22EA2DF8}" sibTransId="{390E20DE-DDED-E349-A216-D526A196CA2A}"/>
    <dgm:cxn modelId="{344C9696-B8A0-2241-BCD2-28CEAF3C1B21}" srcId="{BE5AAFF9-BBDC-4EF6-B654-5DF4C47BB8F5}" destId="{5B7CE41D-2AEF-5B4A-8268-429F93FCBBDD}" srcOrd="2" destOrd="0" parTransId="{13DE66C5-75CE-7C4A-A4D6-6FC70F02FD8D}" sibTransId="{99D155B3-7AF7-DF4D-89A9-E431D564E7D4}"/>
    <dgm:cxn modelId="{027931A7-39C6-2149-BACD-37D4D2188AE2}" srcId="{15C44FD3-0EE0-0949-A607-311EFA96D988}" destId="{801D6315-FB5D-194A-A74B-D60ACCD6B6CD}" srcOrd="0" destOrd="0" parTransId="{0C4B2C22-EDEF-844D-8FE7-7753356C6A4A}" sibTransId="{B620E774-AB47-F747-AFA4-1B3A2A0EEF51}"/>
    <dgm:cxn modelId="{A43847AB-ACE4-EA47-8492-8F0F2ED8FD1D}" type="presOf" srcId="{78711D4B-5A1F-D946-8934-E5082E213538}" destId="{0950089B-831B-5C4F-987E-A55386B521F0}" srcOrd="0" destOrd="0" presId="urn:microsoft.com/office/officeart/2008/layout/LinedList"/>
    <dgm:cxn modelId="{3ACC30AD-15E3-1B4C-9922-8167280CA9B1}" type="presOf" srcId="{847F91AC-7850-264E-8243-C0F48DFA1CCB}" destId="{81D6E1D5-5318-CA47-880F-72F577494AAD}" srcOrd="0" destOrd="0" presId="urn:microsoft.com/office/officeart/2008/layout/LinedList"/>
    <dgm:cxn modelId="{DF7759BB-3836-804E-8AE4-AC6B08A6AC51}" type="presOf" srcId="{BE5AAFF9-BBDC-4EF6-B654-5DF4C47BB8F5}" destId="{34997E06-F67C-B047-90E5-BCB31A7D54D6}" srcOrd="0" destOrd="0" presId="urn:microsoft.com/office/officeart/2008/layout/LinedList"/>
    <dgm:cxn modelId="{5AA054BC-0F27-F64B-B852-629F359D29A9}" type="presOf" srcId="{801D6315-FB5D-194A-A74B-D60ACCD6B6CD}" destId="{864B4139-4284-214D-8D8C-458EB8FDF4FA}" srcOrd="0" destOrd="0" presId="urn:microsoft.com/office/officeart/2008/layout/LinedList"/>
    <dgm:cxn modelId="{A69F99BE-FC9A-7045-86D1-E98A29F2F6CE}" srcId="{5B7CE41D-2AEF-5B4A-8268-429F93FCBBDD}" destId="{78711D4B-5A1F-D946-8934-E5082E213538}" srcOrd="1" destOrd="0" parTransId="{A64D6CC2-C978-AD4D-A89D-2DCA60E46E4F}" sibTransId="{BD2A97D9-CFF9-104F-8E12-7E78AD8E1F68}"/>
    <dgm:cxn modelId="{CC6096C6-5398-C346-B116-36B17A03FB57}" srcId="{847F91AC-7850-264E-8243-C0F48DFA1CCB}" destId="{719D7D81-AC1E-8145-A473-FCBE3569BAE9}" srcOrd="0" destOrd="0" parTransId="{1710E5E1-7C68-A940-9F6D-3C970AA1B734}" sibTransId="{9C40E944-7BEC-CD49-B68D-10D52CEA6DF5}"/>
    <dgm:cxn modelId="{CCFC8BCB-1C9A-DA4F-830C-3F4963D390AF}" type="presOf" srcId="{5B7CE41D-2AEF-5B4A-8268-429F93FCBBDD}" destId="{E5911DAF-4CB6-AA4C-8756-3C4EAD118A2B}" srcOrd="0" destOrd="0" presId="urn:microsoft.com/office/officeart/2008/layout/LinedList"/>
    <dgm:cxn modelId="{66C09CDD-C809-ED48-9F04-E7BFDDDE7C62}" srcId="{5B7CE41D-2AEF-5B4A-8268-429F93FCBBDD}" destId="{54741BC4-933E-804E-8AD4-CBC7D9C19C0A}" srcOrd="0" destOrd="0" parTransId="{5FD7CDEF-53B5-4446-9791-85C7BC201B3C}" sibTransId="{E0743102-836F-AC40-91A9-5B81FDFCF099}"/>
    <dgm:cxn modelId="{62A78AFA-A6F7-B740-AFF2-087493D5A6CE}" type="presOf" srcId="{8D533506-4E8E-7649-8C26-292975D6D238}" destId="{155D8C03-8C25-A344-9987-FCA4C4FAD323}" srcOrd="0" destOrd="0" presId="urn:microsoft.com/office/officeart/2008/layout/LinedList"/>
    <dgm:cxn modelId="{6A518EC6-80B0-7C40-BC22-0809E36C2EB4}" type="presParOf" srcId="{34997E06-F67C-B047-90E5-BCB31A7D54D6}" destId="{9E6E081E-E241-AF42-87EA-59BA2876FA40}" srcOrd="0" destOrd="0" presId="urn:microsoft.com/office/officeart/2008/layout/LinedList"/>
    <dgm:cxn modelId="{2019AAFA-40BB-5945-B149-00A65AFD7C72}" type="presParOf" srcId="{34997E06-F67C-B047-90E5-BCB31A7D54D6}" destId="{58118254-D89E-B240-83ED-24D4E886F83A}" srcOrd="1" destOrd="0" presId="urn:microsoft.com/office/officeart/2008/layout/LinedList"/>
    <dgm:cxn modelId="{13501C35-EA5C-9A40-9648-F441794EB996}" type="presParOf" srcId="{58118254-D89E-B240-83ED-24D4E886F83A}" destId="{0D7E195F-D6E0-964F-BBF8-3B17E467D0D4}" srcOrd="0" destOrd="0" presId="urn:microsoft.com/office/officeart/2008/layout/LinedList"/>
    <dgm:cxn modelId="{9E3A2741-E522-AD42-AF96-14E3C4F24F07}" type="presParOf" srcId="{58118254-D89E-B240-83ED-24D4E886F83A}" destId="{703FAFF1-9E88-0946-8680-0DADCB998531}" srcOrd="1" destOrd="0" presId="urn:microsoft.com/office/officeart/2008/layout/LinedList"/>
    <dgm:cxn modelId="{FD9C38EB-E004-A041-968F-CD98BC175CC4}" type="presParOf" srcId="{703FAFF1-9E88-0946-8680-0DADCB998531}" destId="{1894B3EB-C794-DA48-8378-15EC01A035BC}" srcOrd="0" destOrd="0" presId="urn:microsoft.com/office/officeart/2008/layout/LinedList"/>
    <dgm:cxn modelId="{D2051F0A-7F9C-414F-B146-8604794E0E1B}" type="presParOf" srcId="{703FAFF1-9E88-0946-8680-0DADCB998531}" destId="{6922811F-62C0-404D-84D3-C57A0657CE4A}" srcOrd="1" destOrd="0" presId="urn:microsoft.com/office/officeart/2008/layout/LinedList"/>
    <dgm:cxn modelId="{96351106-D2AC-8C47-847D-46C0E253E8A0}" type="presParOf" srcId="{6922811F-62C0-404D-84D3-C57A0657CE4A}" destId="{2A50200B-8D6C-EB42-8405-9A8E974D9001}" srcOrd="0" destOrd="0" presId="urn:microsoft.com/office/officeart/2008/layout/LinedList"/>
    <dgm:cxn modelId="{A92AC7E2-E189-AE4E-A318-49FD8B60EFD2}" type="presParOf" srcId="{6922811F-62C0-404D-84D3-C57A0657CE4A}" destId="{864B4139-4284-214D-8D8C-458EB8FDF4FA}" srcOrd="1" destOrd="0" presId="urn:microsoft.com/office/officeart/2008/layout/LinedList"/>
    <dgm:cxn modelId="{C50322B3-C991-8C41-B6AE-CE4899ED7ACD}" type="presParOf" srcId="{6922811F-62C0-404D-84D3-C57A0657CE4A}" destId="{32382ECC-4278-2045-8448-BA1A3533FCA7}" srcOrd="2" destOrd="0" presId="urn:microsoft.com/office/officeart/2008/layout/LinedList"/>
    <dgm:cxn modelId="{6E8019E7-9034-D148-9BCF-D8762A3A489C}" type="presParOf" srcId="{703FAFF1-9E88-0946-8680-0DADCB998531}" destId="{ABE229F8-CD74-C442-8C9E-E538A3D338B9}" srcOrd="2" destOrd="0" presId="urn:microsoft.com/office/officeart/2008/layout/LinedList"/>
    <dgm:cxn modelId="{E0BCBAC8-A992-8446-8D96-20E932DB72A9}" type="presParOf" srcId="{703FAFF1-9E88-0946-8680-0DADCB998531}" destId="{569A391D-6F32-E244-A6F6-05CBFC60E9D2}" srcOrd="3" destOrd="0" presId="urn:microsoft.com/office/officeart/2008/layout/LinedList"/>
    <dgm:cxn modelId="{42F3872C-EA96-BD40-9096-329D5D38FDC5}" type="presParOf" srcId="{34997E06-F67C-B047-90E5-BCB31A7D54D6}" destId="{549C67E6-BCE6-7042-9815-E8B6AD8D619F}" srcOrd="2" destOrd="0" presId="urn:microsoft.com/office/officeart/2008/layout/LinedList"/>
    <dgm:cxn modelId="{7F02A839-C731-AE48-9130-B9D263D40824}" type="presParOf" srcId="{34997E06-F67C-B047-90E5-BCB31A7D54D6}" destId="{A0BD30E7-3A0C-1045-9A40-A29B5069333A}" srcOrd="3" destOrd="0" presId="urn:microsoft.com/office/officeart/2008/layout/LinedList"/>
    <dgm:cxn modelId="{6D374535-40B1-8341-B14B-DC6FEFCE23BC}" type="presParOf" srcId="{A0BD30E7-3A0C-1045-9A40-A29B5069333A}" destId="{81D6E1D5-5318-CA47-880F-72F577494AAD}" srcOrd="0" destOrd="0" presId="urn:microsoft.com/office/officeart/2008/layout/LinedList"/>
    <dgm:cxn modelId="{C4DB7708-1C9E-3449-A261-0FE4BEC9CF1D}" type="presParOf" srcId="{A0BD30E7-3A0C-1045-9A40-A29B5069333A}" destId="{D571110A-E3E6-C24B-AAD6-96493E35FBB2}" srcOrd="1" destOrd="0" presId="urn:microsoft.com/office/officeart/2008/layout/LinedList"/>
    <dgm:cxn modelId="{5A1E255C-2731-464E-98CF-9295A7BAB832}" type="presParOf" srcId="{D571110A-E3E6-C24B-AAD6-96493E35FBB2}" destId="{04156548-BEC3-5D4C-955E-A200504C5FCF}" srcOrd="0" destOrd="0" presId="urn:microsoft.com/office/officeart/2008/layout/LinedList"/>
    <dgm:cxn modelId="{79AA6291-AF42-4449-87AA-CF77424F192B}" type="presParOf" srcId="{D571110A-E3E6-C24B-AAD6-96493E35FBB2}" destId="{2A14850D-EFCF-D146-A890-55192C6F2138}" srcOrd="1" destOrd="0" presId="urn:microsoft.com/office/officeart/2008/layout/LinedList"/>
    <dgm:cxn modelId="{BDD49972-F907-3D4A-B826-678FA597C5A1}" type="presParOf" srcId="{2A14850D-EFCF-D146-A890-55192C6F2138}" destId="{BCB58894-4DDF-5342-8554-225EED92EAD9}" srcOrd="0" destOrd="0" presId="urn:microsoft.com/office/officeart/2008/layout/LinedList"/>
    <dgm:cxn modelId="{3E6320B2-BBC0-D04F-ABF0-61B0B0A86E83}" type="presParOf" srcId="{2A14850D-EFCF-D146-A890-55192C6F2138}" destId="{F4767709-23FA-2140-B620-C64C5B12DF01}" srcOrd="1" destOrd="0" presId="urn:microsoft.com/office/officeart/2008/layout/LinedList"/>
    <dgm:cxn modelId="{7974B8A7-17BF-3846-8FB3-2A7752975A04}" type="presParOf" srcId="{2A14850D-EFCF-D146-A890-55192C6F2138}" destId="{B823D760-B6F7-A24B-972B-E759C75212B6}" srcOrd="2" destOrd="0" presId="urn:microsoft.com/office/officeart/2008/layout/LinedList"/>
    <dgm:cxn modelId="{7CA81332-5496-BF4A-B62B-7451B64B263C}" type="presParOf" srcId="{D571110A-E3E6-C24B-AAD6-96493E35FBB2}" destId="{19FD7E68-260D-E643-99DC-D7FEDC4D92EB}" srcOrd="2" destOrd="0" presId="urn:microsoft.com/office/officeart/2008/layout/LinedList"/>
    <dgm:cxn modelId="{6C246DEB-FE8D-4241-8C9F-A18A097F5FDA}" type="presParOf" srcId="{D571110A-E3E6-C24B-AAD6-96493E35FBB2}" destId="{3625E7BB-D433-B34F-AFDF-EDB5D1EB7455}" srcOrd="3" destOrd="0" presId="urn:microsoft.com/office/officeart/2008/layout/LinedList"/>
    <dgm:cxn modelId="{5BB78676-8357-674B-88EB-46C0EE08F9FB}" type="presParOf" srcId="{D571110A-E3E6-C24B-AAD6-96493E35FBB2}" destId="{5872B63C-8E1D-B249-B258-2E172E01F0FB}" srcOrd="4" destOrd="0" presId="urn:microsoft.com/office/officeart/2008/layout/LinedList"/>
    <dgm:cxn modelId="{F831929E-387A-F64F-8314-33D26348828C}" type="presParOf" srcId="{5872B63C-8E1D-B249-B258-2E172E01F0FB}" destId="{A84700E4-FAE5-E04E-9903-AEFA6B9BA54D}" srcOrd="0" destOrd="0" presId="urn:microsoft.com/office/officeart/2008/layout/LinedList"/>
    <dgm:cxn modelId="{03792B64-8CB0-5144-BC7B-7F52FBE611B9}" type="presParOf" srcId="{5872B63C-8E1D-B249-B258-2E172E01F0FB}" destId="{E9CDEF3F-4DBF-254F-A1E4-AC0466614BF2}" srcOrd="1" destOrd="0" presId="urn:microsoft.com/office/officeart/2008/layout/LinedList"/>
    <dgm:cxn modelId="{F1D4EC46-1DF8-0E46-A81D-77A4F1B2D7D5}" type="presParOf" srcId="{5872B63C-8E1D-B249-B258-2E172E01F0FB}" destId="{3C72AEBB-E41C-D048-A7F9-394F4525260D}" srcOrd="2" destOrd="0" presId="urn:microsoft.com/office/officeart/2008/layout/LinedList"/>
    <dgm:cxn modelId="{DA4F2986-60FB-3547-A824-E35B8766AFB2}" type="presParOf" srcId="{D571110A-E3E6-C24B-AAD6-96493E35FBB2}" destId="{3BEF8B8D-DC33-EB47-B2CB-58802BB370AE}" srcOrd="5" destOrd="0" presId="urn:microsoft.com/office/officeart/2008/layout/LinedList"/>
    <dgm:cxn modelId="{0C268036-61DF-4F49-941C-21742D633333}" type="presParOf" srcId="{D571110A-E3E6-C24B-AAD6-96493E35FBB2}" destId="{6589843A-5BB9-7947-866F-1AFA4F244A7D}" srcOrd="6" destOrd="0" presId="urn:microsoft.com/office/officeart/2008/layout/LinedList"/>
    <dgm:cxn modelId="{C8AB4F07-F93E-DB40-9C23-72EA2CD1F3C9}" type="presParOf" srcId="{34997E06-F67C-B047-90E5-BCB31A7D54D6}" destId="{6F7E093A-6D23-D14C-AE14-3EA9917775C2}" srcOrd="4" destOrd="0" presId="urn:microsoft.com/office/officeart/2008/layout/LinedList"/>
    <dgm:cxn modelId="{6FC3CA5C-B1A8-E347-8DCE-A3C7E9DC1E9C}" type="presParOf" srcId="{34997E06-F67C-B047-90E5-BCB31A7D54D6}" destId="{6FFD3E5F-493F-AE4E-9D75-8E1D32392860}" srcOrd="5" destOrd="0" presId="urn:microsoft.com/office/officeart/2008/layout/LinedList"/>
    <dgm:cxn modelId="{7EB3E5DD-EEC9-E54B-9277-457E9258CCEF}" type="presParOf" srcId="{6FFD3E5F-493F-AE4E-9D75-8E1D32392860}" destId="{E5911DAF-4CB6-AA4C-8756-3C4EAD118A2B}" srcOrd="0" destOrd="0" presId="urn:microsoft.com/office/officeart/2008/layout/LinedList"/>
    <dgm:cxn modelId="{E9BCDF08-A22F-B147-95E7-96EB4DB21FF7}" type="presParOf" srcId="{6FFD3E5F-493F-AE4E-9D75-8E1D32392860}" destId="{63F40F3F-CFE6-8B4C-AA8B-886C2EB34937}" srcOrd="1" destOrd="0" presId="urn:microsoft.com/office/officeart/2008/layout/LinedList"/>
    <dgm:cxn modelId="{EBCCE212-DBE5-B948-9EC4-C52280D51970}" type="presParOf" srcId="{63F40F3F-CFE6-8B4C-AA8B-886C2EB34937}" destId="{9807A248-ED94-DB4B-AA09-25DC0D16ED7B}" srcOrd="0" destOrd="0" presId="urn:microsoft.com/office/officeart/2008/layout/LinedList"/>
    <dgm:cxn modelId="{F68712A8-4D2A-3944-9FAC-BB553A146086}" type="presParOf" srcId="{63F40F3F-CFE6-8B4C-AA8B-886C2EB34937}" destId="{0175912B-0DE0-3A4D-B744-903806740BB0}" srcOrd="1" destOrd="0" presId="urn:microsoft.com/office/officeart/2008/layout/LinedList"/>
    <dgm:cxn modelId="{AF05AF01-7DC6-E249-A296-0A841A149242}" type="presParOf" srcId="{0175912B-0DE0-3A4D-B744-903806740BB0}" destId="{8F03EFB5-E56E-0844-A6E2-CB61B832C097}" srcOrd="0" destOrd="0" presId="urn:microsoft.com/office/officeart/2008/layout/LinedList"/>
    <dgm:cxn modelId="{46613AF1-36E4-304D-8617-A888025E5F5E}" type="presParOf" srcId="{0175912B-0DE0-3A4D-B744-903806740BB0}" destId="{7D0F1915-DDA6-2140-BABA-3E48F9C6F3AC}" srcOrd="1" destOrd="0" presId="urn:microsoft.com/office/officeart/2008/layout/LinedList"/>
    <dgm:cxn modelId="{AFB62265-41A1-9647-863D-1A2180D1FA68}" type="presParOf" srcId="{0175912B-0DE0-3A4D-B744-903806740BB0}" destId="{C6FE156F-80A3-7E4C-B52A-60138D13DD9E}" srcOrd="2" destOrd="0" presId="urn:microsoft.com/office/officeart/2008/layout/LinedList"/>
    <dgm:cxn modelId="{0347566F-037F-774A-914E-CF803E1081E0}" type="presParOf" srcId="{63F40F3F-CFE6-8B4C-AA8B-886C2EB34937}" destId="{BDD463DE-9940-7743-BEE1-756EECE742E7}" srcOrd="2" destOrd="0" presId="urn:microsoft.com/office/officeart/2008/layout/LinedList"/>
    <dgm:cxn modelId="{7EF2137D-3F27-6044-9D50-0527F9D5A6AE}" type="presParOf" srcId="{63F40F3F-CFE6-8B4C-AA8B-886C2EB34937}" destId="{A5AAEA27-B5A2-C04B-AC78-DE7FCD2DD76F}" srcOrd="3" destOrd="0" presId="urn:microsoft.com/office/officeart/2008/layout/LinedList"/>
    <dgm:cxn modelId="{0FAC04BB-D637-EA4E-A952-BF40B10FB379}" type="presParOf" srcId="{63F40F3F-CFE6-8B4C-AA8B-886C2EB34937}" destId="{112687A7-DD03-A94A-B4F2-752871CA4CAF}" srcOrd="4" destOrd="0" presId="urn:microsoft.com/office/officeart/2008/layout/LinedList"/>
    <dgm:cxn modelId="{2F97D4C5-A3BD-FB44-879C-B671F5177C7C}" type="presParOf" srcId="{112687A7-DD03-A94A-B4F2-752871CA4CAF}" destId="{B6DB69DC-3EC3-C946-9215-99CE6BF66CF2}" srcOrd="0" destOrd="0" presId="urn:microsoft.com/office/officeart/2008/layout/LinedList"/>
    <dgm:cxn modelId="{92DDB409-39E6-0846-A103-24FEC1A9862D}" type="presParOf" srcId="{112687A7-DD03-A94A-B4F2-752871CA4CAF}" destId="{0950089B-831B-5C4F-987E-A55386B521F0}" srcOrd="1" destOrd="0" presId="urn:microsoft.com/office/officeart/2008/layout/LinedList"/>
    <dgm:cxn modelId="{67650709-339D-584A-917F-DC9A8E915766}" type="presParOf" srcId="{112687A7-DD03-A94A-B4F2-752871CA4CAF}" destId="{DF35EF33-B01D-DC48-BAFC-E8B4EA93CDF1}" srcOrd="2" destOrd="0" presId="urn:microsoft.com/office/officeart/2008/layout/LinedList"/>
    <dgm:cxn modelId="{C546090F-DD6C-6E41-94BE-F9346667EA41}" type="presParOf" srcId="{63F40F3F-CFE6-8B4C-AA8B-886C2EB34937}" destId="{3FA8F527-1CDD-9F44-A8C0-B14B8888A054}" srcOrd="5" destOrd="0" presId="urn:microsoft.com/office/officeart/2008/layout/LinedList"/>
    <dgm:cxn modelId="{457282AC-3237-AB49-8AFC-86AACE692869}" type="presParOf" srcId="{63F40F3F-CFE6-8B4C-AA8B-886C2EB34937}" destId="{57BADBB8-CE52-9644-85F4-ED7E25CD1F5A}" srcOrd="6" destOrd="0" presId="urn:microsoft.com/office/officeart/2008/layout/LinedList"/>
    <dgm:cxn modelId="{678A0960-33C3-9C46-AF84-99C696C90FA2}" type="presParOf" srcId="{63F40F3F-CFE6-8B4C-AA8B-886C2EB34937}" destId="{D751D78A-CE3D-3344-AC7C-06D814B8D870}" srcOrd="7" destOrd="0" presId="urn:microsoft.com/office/officeart/2008/layout/LinedList"/>
    <dgm:cxn modelId="{7C9B13E0-239C-0147-90A4-E49633F13075}" type="presParOf" srcId="{D751D78A-CE3D-3344-AC7C-06D814B8D870}" destId="{4BA703B4-7B72-A34D-993E-9A48178877AA}" srcOrd="0" destOrd="0" presId="urn:microsoft.com/office/officeart/2008/layout/LinedList"/>
    <dgm:cxn modelId="{2CD58D89-C1C9-664F-A60E-9E7A29E8BEDF}" type="presParOf" srcId="{D751D78A-CE3D-3344-AC7C-06D814B8D870}" destId="{155D8C03-8C25-A344-9987-FCA4C4FAD323}" srcOrd="1" destOrd="0" presId="urn:microsoft.com/office/officeart/2008/layout/LinedList"/>
    <dgm:cxn modelId="{DDCF002C-8284-8948-B24E-7CBFBDE18E73}" type="presParOf" srcId="{D751D78A-CE3D-3344-AC7C-06D814B8D870}" destId="{1885E518-0E12-7544-9D9C-6D6904DEA086}" srcOrd="2" destOrd="0" presId="urn:microsoft.com/office/officeart/2008/layout/LinedList"/>
    <dgm:cxn modelId="{44C1B773-AAD6-254B-974A-C2EC5D2E8B90}" type="presParOf" srcId="{63F40F3F-CFE6-8B4C-AA8B-886C2EB34937}" destId="{3365A742-E29C-FC46-B99A-49A31AFF7567}" srcOrd="8" destOrd="0" presId="urn:microsoft.com/office/officeart/2008/layout/LinedList"/>
    <dgm:cxn modelId="{6C81C83C-3BFD-C84E-A895-5BDF93F4A5B7}" type="presParOf" srcId="{63F40F3F-CFE6-8B4C-AA8B-886C2EB34937}" destId="{57657A7D-B343-E24D-8829-8CB51EF01934}" srcOrd="9"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AAFF9-BBDC-4EF6-B654-5DF4C47BB8F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3265844-7F7D-4B1D-AECB-4ED39D6F7530}">
      <dgm:prSet custT="1"/>
      <dgm:spPr/>
      <dgm:t>
        <a:bodyPr/>
        <a:lstStyle/>
        <a:p>
          <a:pPr>
            <a:lnSpc>
              <a:spcPct val="100000"/>
            </a:lnSpc>
          </a:pPr>
          <a:r>
            <a:rPr lang="en-US" sz="3200"/>
            <a:t>Being aware!</a:t>
          </a:r>
          <a:endParaRPr lang="en-US" sz="3200" dirty="0"/>
        </a:p>
      </dgm:t>
    </dgm:pt>
    <dgm:pt modelId="{05985F42-F1E2-439B-B70E-E2841E67CAD6}" type="parTrans" cxnId="{B9A9AA7C-0ED2-4730-B9D5-CAFE914EE159}">
      <dgm:prSet/>
      <dgm:spPr/>
      <dgm:t>
        <a:bodyPr/>
        <a:lstStyle/>
        <a:p>
          <a:endParaRPr lang="en-US" sz="3200"/>
        </a:p>
      </dgm:t>
    </dgm:pt>
    <dgm:pt modelId="{02FB5EC6-03C1-4CB4-B49C-19494E92BD1D}" type="sibTrans" cxnId="{B9A9AA7C-0ED2-4730-B9D5-CAFE914EE159}">
      <dgm:prSet/>
      <dgm:spPr/>
      <dgm:t>
        <a:bodyPr/>
        <a:lstStyle/>
        <a:p>
          <a:pPr>
            <a:lnSpc>
              <a:spcPct val="100000"/>
            </a:lnSpc>
          </a:pPr>
          <a:endParaRPr lang="en-US" sz="3200"/>
        </a:p>
      </dgm:t>
    </dgm:pt>
    <dgm:pt modelId="{DCAD9183-14E3-4C1F-B84F-76076B26F0A0}">
      <dgm:prSet custT="1"/>
      <dgm:spPr/>
      <dgm:t>
        <a:bodyPr/>
        <a:lstStyle/>
        <a:p>
          <a:pPr>
            <a:lnSpc>
              <a:spcPct val="100000"/>
            </a:lnSpc>
          </a:pPr>
          <a:r>
            <a:rPr lang="en-US" sz="3200"/>
            <a:t>Following facts</a:t>
          </a:r>
          <a:br>
            <a:rPr lang="en-US" sz="3200"/>
          </a:br>
          <a:r>
            <a:rPr lang="en-US" sz="3200"/>
            <a:t>Taking decisions</a:t>
          </a:r>
          <a:endParaRPr lang="en-US" sz="3200" dirty="0"/>
        </a:p>
      </dgm:t>
    </dgm:pt>
    <dgm:pt modelId="{BD0AB543-B604-4E0B-B462-A9627C60DFD7}" type="parTrans" cxnId="{C1D469FD-DFA6-4255-A718-3BCE7083D6AE}">
      <dgm:prSet/>
      <dgm:spPr/>
      <dgm:t>
        <a:bodyPr/>
        <a:lstStyle/>
        <a:p>
          <a:endParaRPr lang="en-US" sz="3200"/>
        </a:p>
      </dgm:t>
    </dgm:pt>
    <dgm:pt modelId="{5BD0FE49-C14E-4237-9CD5-0CF3B2CBA423}" type="sibTrans" cxnId="{C1D469FD-DFA6-4255-A718-3BCE7083D6AE}">
      <dgm:prSet/>
      <dgm:spPr/>
      <dgm:t>
        <a:bodyPr/>
        <a:lstStyle/>
        <a:p>
          <a:pPr>
            <a:lnSpc>
              <a:spcPct val="100000"/>
            </a:lnSpc>
          </a:pPr>
          <a:endParaRPr lang="en-US" sz="3200"/>
        </a:p>
      </dgm:t>
    </dgm:pt>
    <dgm:pt modelId="{95AB1A28-9D9E-4856-ADCA-7F31A658212F}">
      <dgm:prSet custT="1"/>
      <dgm:spPr/>
      <dgm:t>
        <a:bodyPr/>
        <a:lstStyle/>
        <a:p>
          <a:pPr>
            <a:lnSpc>
              <a:spcPct val="100000"/>
            </a:lnSpc>
          </a:pPr>
          <a:r>
            <a:rPr lang="en-US" sz="3200" b="1"/>
            <a:t>Connectivity</a:t>
          </a:r>
          <a:br>
            <a:rPr lang="en-US" sz="3200"/>
          </a:br>
          <a:r>
            <a:rPr lang="en-US" sz="3200"/>
            <a:t>V2V  V2I  X2X  -  IoT(5G)</a:t>
          </a:r>
          <a:endParaRPr lang="en-US" sz="3200" dirty="0"/>
        </a:p>
      </dgm:t>
    </dgm:pt>
    <dgm:pt modelId="{F6DD384C-FB45-400E-91CB-B1088B84A98F}" type="parTrans" cxnId="{CAB87B17-6BB8-41DB-9920-E9FAF1D87832}">
      <dgm:prSet/>
      <dgm:spPr/>
      <dgm:t>
        <a:bodyPr/>
        <a:lstStyle/>
        <a:p>
          <a:endParaRPr lang="en-US" sz="3200"/>
        </a:p>
      </dgm:t>
    </dgm:pt>
    <dgm:pt modelId="{2EE0FA41-E0C3-42BA-B927-A69F7443F806}" type="sibTrans" cxnId="{CAB87B17-6BB8-41DB-9920-E9FAF1D87832}">
      <dgm:prSet/>
      <dgm:spPr/>
      <dgm:t>
        <a:bodyPr/>
        <a:lstStyle/>
        <a:p>
          <a:pPr>
            <a:lnSpc>
              <a:spcPct val="100000"/>
            </a:lnSpc>
          </a:pPr>
          <a:endParaRPr lang="en-US" sz="3200"/>
        </a:p>
      </dgm:t>
    </dgm:pt>
    <dgm:pt modelId="{7F3F6E17-5F07-4F9A-84E3-21B9E7B3D42D}">
      <dgm:prSet custT="1"/>
      <dgm:spPr/>
      <dgm:t>
        <a:bodyPr/>
        <a:lstStyle/>
        <a:p>
          <a:pPr>
            <a:lnSpc>
              <a:spcPct val="100000"/>
            </a:lnSpc>
          </a:pPr>
          <a:r>
            <a:rPr lang="en-US" sz="3200" b="1"/>
            <a:t>Autonomy</a:t>
          </a:r>
          <a:br>
            <a:rPr lang="en-US" sz="3200" b="1"/>
          </a:br>
          <a:r>
            <a:rPr lang="en-US" sz="3200"/>
            <a:t>full time responsiveness </a:t>
          </a:r>
          <a:endParaRPr lang="en-US" sz="3200" dirty="0"/>
        </a:p>
      </dgm:t>
    </dgm:pt>
    <dgm:pt modelId="{49E7AE50-51AB-46AC-BE1D-2637DC0A6541}" type="parTrans" cxnId="{E527F881-FDF5-4DAC-A18A-E94F6EC7F3F6}">
      <dgm:prSet/>
      <dgm:spPr/>
      <dgm:t>
        <a:bodyPr/>
        <a:lstStyle/>
        <a:p>
          <a:endParaRPr lang="en-US" sz="3200"/>
        </a:p>
      </dgm:t>
    </dgm:pt>
    <dgm:pt modelId="{A63DE268-C48A-4093-B90E-F9C413186D75}" type="sibTrans" cxnId="{E527F881-FDF5-4DAC-A18A-E94F6EC7F3F6}">
      <dgm:prSet/>
      <dgm:spPr/>
      <dgm:t>
        <a:bodyPr/>
        <a:lstStyle/>
        <a:p>
          <a:endParaRPr lang="en-US" sz="3200"/>
        </a:p>
      </dgm:t>
    </dgm:pt>
    <dgm:pt modelId="{6B439C1A-85B1-43DE-B195-F2433CE900EB}" type="pres">
      <dgm:prSet presAssocID="{BE5AAFF9-BBDC-4EF6-B654-5DF4C47BB8F5}" presName="root" presStyleCnt="0">
        <dgm:presLayoutVars>
          <dgm:dir/>
          <dgm:resizeHandles val="exact"/>
        </dgm:presLayoutVars>
      </dgm:prSet>
      <dgm:spPr/>
    </dgm:pt>
    <dgm:pt modelId="{F06CF2C6-B983-4FC7-B5F5-FF3368E29BAD}" type="pres">
      <dgm:prSet presAssocID="{BE5AAFF9-BBDC-4EF6-B654-5DF4C47BB8F5}" presName="container" presStyleCnt="0">
        <dgm:presLayoutVars>
          <dgm:dir/>
          <dgm:resizeHandles val="exact"/>
        </dgm:presLayoutVars>
      </dgm:prSet>
      <dgm:spPr/>
    </dgm:pt>
    <dgm:pt modelId="{A8B1975E-C3B2-447B-9DDF-8BFCB7D0F9BA}" type="pres">
      <dgm:prSet presAssocID="{C3265844-7F7D-4B1D-AECB-4ED39D6F7530}" presName="compNode" presStyleCnt="0"/>
      <dgm:spPr/>
    </dgm:pt>
    <dgm:pt modelId="{C789B101-F9C4-4C36-9CD1-7605B2B27696}" type="pres">
      <dgm:prSet presAssocID="{C3265844-7F7D-4B1D-AECB-4ED39D6F7530}" presName="iconBgRect" presStyleLbl="bgShp" presStyleIdx="0" presStyleCnt="4"/>
      <dgm:spPr/>
    </dgm:pt>
    <dgm:pt modelId="{00F86C0D-3189-4101-A5B4-473AA4EFAE0B}" type="pres">
      <dgm:prSet presAssocID="{C3265844-7F7D-4B1D-AECB-4ED39D6F753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ong"/>
        </a:ext>
      </dgm:extLst>
    </dgm:pt>
    <dgm:pt modelId="{D647BE1D-746B-42F1-AD3F-C92D29CE9EEC}" type="pres">
      <dgm:prSet presAssocID="{C3265844-7F7D-4B1D-AECB-4ED39D6F7530}" presName="spaceRect" presStyleCnt="0"/>
      <dgm:spPr/>
    </dgm:pt>
    <dgm:pt modelId="{9A6D28B7-5346-42D9-AC18-BA71124DCE84}" type="pres">
      <dgm:prSet presAssocID="{C3265844-7F7D-4B1D-AECB-4ED39D6F7530}" presName="textRect" presStyleLbl="revTx" presStyleIdx="0" presStyleCnt="4">
        <dgm:presLayoutVars>
          <dgm:chMax val="1"/>
          <dgm:chPref val="1"/>
        </dgm:presLayoutVars>
      </dgm:prSet>
      <dgm:spPr/>
    </dgm:pt>
    <dgm:pt modelId="{C5E41451-B652-40C3-823D-0DB5BE21A408}" type="pres">
      <dgm:prSet presAssocID="{02FB5EC6-03C1-4CB4-B49C-19494E92BD1D}" presName="sibTrans" presStyleLbl="sibTrans2D1" presStyleIdx="0" presStyleCnt="0"/>
      <dgm:spPr/>
    </dgm:pt>
    <dgm:pt modelId="{026D0615-4265-4B55-8ED3-D8FCA2FF9793}" type="pres">
      <dgm:prSet presAssocID="{DCAD9183-14E3-4C1F-B84F-76076B26F0A0}" presName="compNode" presStyleCnt="0"/>
      <dgm:spPr/>
    </dgm:pt>
    <dgm:pt modelId="{23852BF6-9011-48B7-93CA-E9266019CD2D}" type="pres">
      <dgm:prSet presAssocID="{DCAD9183-14E3-4C1F-B84F-76076B26F0A0}" presName="iconBgRect" presStyleLbl="bgShp" presStyleIdx="1" presStyleCnt="4" custLinFactNeighborX="-1212"/>
      <dgm:spPr/>
    </dgm:pt>
    <dgm:pt modelId="{B16ECAFC-7C30-48C7-BCF3-FBBF92169E29}" type="pres">
      <dgm:prSet presAssocID="{DCAD9183-14E3-4C1F-B84F-76076B26F0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60D2B92-DF86-47AF-9C80-DEA9EF242DBC}" type="pres">
      <dgm:prSet presAssocID="{DCAD9183-14E3-4C1F-B84F-76076B26F0A0}" presName="spaceRect" presStyleCnt="0"/>
      <dgm:spPr/>
    </dgm:pt>
    <dgm:pt modelId="{6F55D80A-A787-4723-AAAF-1386EA1BDF03}" type="pres">
      <dgm:prSet presAssocID="{DCAD9183-14E3-4C1F-B84F-76076B26F0A0}" presName="textRect" presStyleLbl="revTx" presStyleIdx="1" presStyleCnt="4">
        <dgm:presLayoutVars>
          <dgm:chMax val="1"/>
          <dgm:chPref val="1"/>
        </dgm:presLayoutVars>
      </dgm:prSet>
      <dgm:spPr/>
    </dgm:pt>
    <dgm:pt modelId="{EE60F4B2-4F00-4421-AE37-A7A48093E943}" type="pres">
      <dgm:prSet presAssocID="{5BD0FE49-C14E-4237-9CD5-0CF3B2CBA423}" presName="sibTrans" presStyleLbl="sibTrans2D1" presStyleIdx="0" presStyleCnt="0"/>
      <dgm:spPr/>
    </dgm:pt>
    <dgm:pt modelId="{76767739-7F70-450D-8A8B-39DD06A567A3}" type="pres">
      <dgm:prSet presAssocID="{95AB1A28-9D9E-4856-ADCA-7F31A658212F}" presName="compNode" presStyleCnt="0"/>
      <dgm:spPr/>
    </dgm:pt>
    <dgm:pt modelId="{A4F71B70-2AEA-4594-A82B-CAE55B66297E}" type="pres">
      <dgm:prSet presAssocID="{95AB1A28-9D9E-4856-ADCA-7F31A658212F}" presName="iconBgRect" presStyleLbl="bgShp" presStyleIdx="2" presStyleCnt="4"/>
      <dgm:spPr/>
    </dgm:pt>
    <dgm:pt modelId="{0E352AC2-EAA0-4244-A9E4-638E2579D8D7}" type="pres">
      <dgm:prSet presAssocID="{95AB1A28-9D9E-4856-ADCA-7F31A65821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a:ext>
      </dgm:extLst>
    </dgm:pt>
    <dgm:pt modelId="{23FDBD6F-45B1-4DC8-92E8-7735D8D7C2CF}" type="pres">
      <dgm:prSet presAssocID="{95AB1A28-9D9E-4856-ADCA-7F31A658212F}" presName="spaceRect" presStyleCnt="0"/>
      <dgm:spPr/>
    </dgm:pt>
    <dgm:pt modelId="{D41EB6C8-D819-44E0-A1A1-4D4BDBC3CABB}" type="pres">
      <dgm:prSet presAssocID="{95AB1A28-9D9E-4856-ADCA-7F31A658212F}" presName="textRect" presStyleLbl="revTx" presStyleIdx="2" presStyleCnt="4">
        <dgm:presLayoutVars>
          <dgm:chMax val="1"/>
          <dgm:chPref val="1"/>
        </dgm:presLayoutVars>
      </dgm:prSet>
      <dgm:spPr/>
    </dgm:pt>
    <dgm:pt modelId="{C5B5269B-D6E5-42A8-B27F-373CA11BE0D7}" type="pres">
      <dgm:prSet presAssocID="{2EE0FA41-E0C3-42BA-B927-A69F7443F806}" presName="sibTrans" presStyleLbl="sibTrans2D1" presStyleIdx="0" presStyleCnt="0"/>
      <dgm:spPr/>
    </dgm:pt>
    <dgm:pt modelId="{D9C7EB65-2C34-450E-B26E-CB376711066C}" type="pres">
      <dgm:prSet presAssocID="{7F3F6E17-5F07-4F9A-84E3-21B9E7B3D42D}" presName="compNode" presStyleCnt="0"/>
      <dgm:spPr/>
    </dgm:pt>
    <dgm:pt modelId="{DF04837A-33E0-4DBD-8A19-5451E1931287}" type="pres">
      <dgm:prSet presAssocID="{7F3F6E17-5F07-4F9A-84E3-21B9E7B3D42D}" presName="iconBgRect" presStyleLbl="bgShp" presStyleIdx="3" presStyleCnt="4"/>
      <dgm:spPr/>
    </dgm:pt>
    <dgm:pt modelId="{B687D59D-9AE5-4E1B-9CEB-2165EF2DFA12}" type="pres">
      <dgm:prSet presAssocID="{7F3F6E17-5F07-4F9A-84E3-21B9E7B3D42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CE3A6546-CE2B-4D59-875B-2F1556A0C8A5}" type="pres">
      <dgm:prSet presAssocID="{7F3F6E17-5F07-4F9A-84E3-21B9E7B3D42D}" presName="spaceRect" presStyleCnt="0"/>
      <dgm:spPr/>
    </dgm:pt>
    <dgm:pt modelId="{BA1C44B8-54A5-462D-B3EC-47D380D6CE19}" type="pres">
      <dgm:prSet presAssocID="{7F3F6E17-5F07-4F9A-84E3-21B9E7B3D42D}" presName="textRect" presStyleLbl="revTx" presStyleIdx="3" presStyleCnt="4" custScaleX="100188">
        <dgm:presLayoutVars>
          <dgm:chMax val="1"/>
          <dgm:chPref val="1"/>
        </dgm:presLayoutVars>
      </dgm:prSet>
      <dgm:spPr/>
    </dgm:pt>
  </dgm:ptLst>
  <dgm:cxnLst>
    <dgm:cxn modelId="{CAB87B17-6BB8-41DB-9920-E9FAF1D87832}" srcId="{BE5AAFF9-BBDC-4EF6-B654-5DF4C47BB8F5}" destId="{95AB1A28-9D9E-4856-ADCA-7F31A658212F}" srcOrd="2" destOrd="0" parTransId="{F6DD384C-FB45-400E-91CB-B1088B84A98F}" sibTransId="{2EE0FA41-E0C3-42BA-B927-A69F7443F806}"/>
    <dgm:cxn modelId="{F1F4393A-8259-A64A-9122-4F5F5797F037}" type="presOf" srcId="{C3265844-7F7D-4B1D-AECB-4ED39D6F7530}" destId="{9A6D28B7-5346-42D9-AC18-BA71124DCE84}" srcOrd="0" destOrd="0" presId="urn:microsoft.com/office/officeart/2018/2/layout/IconCircleList"/>
    <dgm:cxn modelId="{36E91364-6115-B040-84C2-E69E5A207EAC}" type="presOf" srcId="{2EE0FA41-E0C3-42BA-B927-A69F7443F806}" destId="{C5B5269B-D6E5-42A8-B27F-373CA11BE0D7}" srcOrd="0" destOrd="0" presId="urn:microsoft.com/office/officeart/2018/2/layout/IconCircleList"/>
    <dgm:cxn modelId="{B9A9AA7C-0ED2-4730-B9D5-CAFE914EE159}" srcId="{BE5AAFF9-BBDC-4EF6-B654-5DF4C47BB8F5}" destId="{C3265844-7F7D-4B1D-AECB-4ED39D6F7530}" srcOrd="0" destOrd="0" parTransId="{05985F42-F1E2-439B-B70E-E2841E67CAD6}" sibTransId="{02FB5EC6-03C1-4CB4-B49C-19494E92BD1D}"/>
    <dgm:cxn modelId="{E527F881-FDF5-4DAC-A18A-E94F6EC7F3F6}" srcId="{BE5AAFF9-BBDC-4EF6-B654-5DF4C47BB8F5}" destId="{7F3F6E17-5F07-4F9A-84E3-21B9E7B3D42D}" srcOrd="3" destOrd="0" parTransId="{49E7AE50-51AB-46AC-BE1D-2637DC0A6541}" sibTransId="{A63DE268-C48A-4093-B90E-F9C413186D75}"/>
    <dgm:cxn modelId="{2A09D59C-651D-B541-A162-276364183DE1}" type="presOf" srcId="{BE5AAFF9-BBDC-4EF6-B654-5DF4C47BB8F5}" destId="{6B439C1A-85B1-43DE-B195-F2433CE900EB}" srcOrd="0" destOrd="0" presId="urn:microsoft.com/office/officeart/2018/2/layout/IconCircleList"/>
    <dgm:cxn modelId="{9A81A19E-21E7-094C-9B5D-17F82C827DC6}" type="presOf" srcId="{02FB5EC6-03C1-4CB4-B49C-19494E92BD1D}" destId="{C5E41451-B652-40C3-823D-0DB5BE21A408}" srcOrd="0" destOrd="0" presId="urn:microsoft.com/office/officeart/2018/2/layout/IconCircleList"/>
    <dgm:cxn modelId="{C7DAB3A2-4E00-B446-8B52-F99B4F69EC9C}" type="presOf" srcId="{DCAD9183-14E3-4C1F-B84F-76076B26F0A0}" destId="{6F55D80A-A787-4723-AAAF-1386EA1BDF03}" srcOrd="0" destOrd="0" presId="urn:microsoft.com/office/officeart/2018/2/layout/IconCircleList"/>
    <dgm:cxn modelId="{CD27A9A3-9388-6942-8709-40F66DEE26AC}" type="presOf" srcId="{7F3F6E17-5F07-4F9A-84E3-21B9E7B3D42D}" destId="{BA1C44B8-54A5-462D-B3EC-47D380D6CE19}" srcOrd="0" destOrd="0" presId="urn:microsoft.com/office/officeart/2018/2/layout/IconCircleList"/>
    <dgm:cxn modelId="{705C71D6-3143-CB40-84E6-BA47A0616551}" type="presOf" srcId="{5BD0FE49-C14E-4237-9CD5-0CF3B2CBA423}" destId="{EE60F4B2-4F00-4421-AE37-A7A48093E943}" srcOrd="0" destOrd="0" presId="urn:microsoft.com/office/officeart/2018/2/layout/IconCircleList"/>
    <dgm:cxn modelId="{871216F4-D143-C543-A2BE-D6CD57DB6D98}" type="presOf" srcId="{95AB1A28-9D9E-4856-ADCA-7F31A658212F}" destId="{D41EB6C8-D819-44E0-A1A1-4D4BDBC3CABB}" srcOrd="0" destOrd="0" presId="urn:microsoft.com/office/officeart/2018/2/layout/IconCircleList"/>
    <dgm:cxn modelId="{C1D469FD-DFA6-4255-A718-3BCE7083D6AE}" srcId="{BE5AAFF9-BBDC-4EF6-B654-5DF4C47BB8F5}" destId="{DCAD9183-14E3-4C1F-B84F-76076B26F0A0}" srcOrd="1" destOrd="0" parTransId="{BD0AB543-B604-4E0B-B462-A9627C60DFD7}" sibTransId="{5BD0FE49-C14E-4237-9CD5-0CF3B2CBA423}"/>
    <dgm:cxn modelId="{87D38A07-5F6B-EC4A-B98D-455F7C535DFF}" type="presParOf" srcId="{6B439C1A-85B1-43DE-B195-F2433CE900EB}" destId="{F06CF2C6-B983-4FC7-B5F5-FF3368E29BAD}" srcOrd="0" destOrd="0" presId="urn:microsoft.com/office/officeart/2018/2/layout/IconCircleList"/>
    <dgm:cxn modelId="{BF42E2E5-AC2F-2A44-AC86-81F054A412D6}" type="presParOf" srcId="{F06CF2C6-B983-4FC7-B5F5-FF3368E29BAD}" destId="{A8B1975E-C3B2-447B-9DDF-8BFCB7D0F9BA}" srcOrd="0" destOrd="0" presId="urn:microsoft.com/office/officeart/2018/2/layout/IconCircleList"/>
    <dgm:cxn modelId="{ECD3FDD6-871D-3E49-A86C-91AF5E6D9507}" type="presParOf" srcId="{A8B1975E-C3B2-447B-9DDF-8BFCB7D0F9BA}" destId="{C789B101-F9C4-4C36-9CD1-7605B2B27696}" srcOrd="0" destOrd="0" presId="urn:microsoft.com/office/officeart/2018/2/layout/IconCircleList"/>
    <dgm:cxn modelId="{45EE72A2-E794-5744-B6ED-D4C853819BEF}" type="presParOf" srcId="{A8B1975E-C3B2-447B-9DDF-8BFCB7D0F9BA}" destId="{00F86C0D-3189-4101-A5B4-473AA4EFAE0B}" srcOrd="1" destOrd="0" presId="urn:microsoft.com/office/officeart/2018/2/layout/IconCircleList"/>
    <dgm:cxn modelId="{14539094-1AB6-2541-B855-6B7714113469}" type="presParOf" srcId="{A8B1975E-C3B2-447B-9DDF-8BFCB7D0F9BA}" destId="{D647BE1D-746B-42F1-AD3F-C92D29CE9EEC}" srcOrd="2" destOrd="0" presId="urn:microsoft.com/office/officeart/2018/2/layout/IconCircleList"/>
    <dgm:cxn modelId="{8B97F865-AD91-1941-968C-E26B1CDAA5BC}" type="presParOf" srcId="{A8B1975E-C3B2-447B-9DDF-8BFCB7D0F9BA}" destId="{9A6D28B7-5346-42D9-AC18-BA71124DCE84}" srcOrd="3" destOrd="0" presId="urn:microsoft.com/office/officeart/2018/2/layout/IconCircleList"/>
    <dgm:cxn modelId="{7660E8F6-739B-0341-A809-DFDE0499D399}" type="presParOf" srcId="{F06CF2C6-B983-4FC7-B5F5-FF3368E29BAD}" destId="{C5E41451-B652-40C3-823D-0DB5BE21A408}" srcOrd="1" destOrd="0" presId="urn:microsoft.com/office/officeart/2018/2/layout/IconCircleList"/>
    <dgm:cxn modelId="{6AD3370E-D86D-8945-BF0D-89574D4E6FE1}" type="presParOf" srcId="{F06CF2C6-B983-4FC7-B5F5-FF3368E29BAD}" destId="{026D0615-4265-4B55-8ED3-D8FCA2FF9793}" srcOrd="2" destOrd="0" presId="urn:microsoft.com/office/officeart/2018/2/layout/IconCircleList"/>
    <dgm:cxn modelId="{FC207CC6-86A0-D84D-847D-488A32F726E6}" type="presParOf" srcId="{026D0615-4265-4B55-8ED3-D8FCA2FF9793}" destId="{23852BF6-9011-48B7-93CA-E9266019CD2D}" srcOrd="0" destOrd="0" presId="urn:microsoft.com/office/officeart/2018/2/layout/IconCircleList"/>
    <dgm:cxn modelId="{76C89268-DB40-8445-A1BD-759634941B5D}" type="presParOf" srcId="{026D0615-4265-4B55-8ED3-D8FCA2FF9793}" destId="{B16ECAFC-7C30-48C7-BCF3-FBBF92169E29}" srcOrd="1" destOrd="0" presId="urn:microsoft.com/office/officeart/2018/2/layout/IconCircleList"/>
    <dgm:cxn modelId="{2958CCA9-9148-EA4A-9E39-92864CCFCDE7}" type="presParOf" srcId="{026D0615-4265-4B55-8ED3-D8FCA2FF9793}" destId="{D60D2B92-DF86-47AF-9C80-DEA9EF242DBC}" srcOrd="2" destOrd="0" presId="urn:microsoft.com/office/officeart/2018/2/layout/IconCircleList"/>
    <dgm:cxn modelId="{452900C0-8236-7042-9731-C19B2938E843}" type="presParOf" srcId="{026D0615-4265-4B55-8ED3-D8FCA2FF9793}" destId="{6F55D80A-A787-4723-AAAF-1386EA1BDF03}" srcOrd="3" destOrd="0" presId="urn:microsoft.com/office/officeart/2018/2/layout/IconCircleList"/>
    <dgm:cxn modelId="{11F63D7A-A807-5548-85BD-E9B8592FFC71}" type="presParOf" srcId="{F06CF2C6-B983-4FC7-B5F5-FF3368E29BAD}" destId="{EE60F4B2-4F00-4421-AE37-A7A48093E943}" srcOrd="3" destOrd="0" presId="urn:microsoft.com/office/officeart/2018/2/layout/IconCircleList"/>
    <dgm:cxn modelId="{7B1F1100-944F-D441-8F18-82B830619BB0}" type="presParOf" srcId="{F06CF2C6-B983-4FC7-B5F5-FF3368E29BAD}" destId="{76767739-7F70-450D-8A8B-39DD06A567A3}" srcOrd="4" destOrd="0" presId="urn:microsoft.com/office/officeart/2018/2/layout/IconCircleList"/>
    <dgm:cxn modelId="{DE04F29B-51AB-D74D-A8B9-C7ED127AFE9C}" type="presParOf" srcId="{76767739-7F70-450D-8A8B-39DD06A567A3}" destId="{A4F71B70-2AEA-4594-A82B-CAE55B66297E}" srcOrd="0" destOrd="0" presId="urn:microsoft.com/office/officeart/2018/2/layout/IconCircleList"/>
    <dgm:cxn modelId="{E2A85540-E828-8042-88C9-61FEFD38DFED}" type="presParOf" srcId="{76767739-7F70-450D-8A8B-39DD06A567A3}" destId="{0E352AC2-EAA0-4244-A9E4-638E2579D8D7}" srcOrd="1" destOrd="0" presId="urn:microsoft.com/office/officeart/2018/2/layout/IconCircleList"/>
    <dgm:cxn modelId="{E173BF87-49F9-F945-AEF6-D31FFC9FCAD8}" type="presParOf" srcId="{76767739-7F70-450D-8A8B-39DD06A567A3}" destId="{23FDBD6F-45B1-4DC8-92E8-7735D8D7C2CF}" srcOrd="2" destOrd="0" presId="urn:microsoft.com/office/officeart/2018/2/layout/IconCircleList"/>
    <dgm:cxn modelId="{FF45F1B4-A69C-554E-AB0C-2969E779C29F}" type="presParOf" srcId="{76767739-7F70-450D-8A8B-39DD06A567A3}" destId="{D41EB6C8-D819-44E0-A1A1-4D4BDBC3CABB}" srcOrd="3" destOrd="0" presId="urn:microsoft.com/office/officeart/2018/2/layout/IconCircleList"/>
    <dgm:cxn modelId="{168BD8B8-6A36-1F4F-9358-7520AF255F72}" type="presParOf" srcId="{F06CF2C6-B983-4FC7-B5F5-FF3368E29BAD}" destId="{C5B5269B-D6E5-42A8-B27F-373CA11BE0D7}" srcOrd="5" destOrd="0" presId="urn:microsoft.com/office/officeart/2018/2/layout/IconCircleList"/>
    <dgm:cxn modelId="{DB2D1BB2-AB87-244E-975A-007D9353BE7F}" type="presParOf" srcId="{F06CF2C6-B983-4FC7-B5F5-FF3368E29BAD}" destId="{D9C7EB65-2C34-450E-B26E-CB376711066C}" srcOrd="6" destOrd="0" presId="urn:microsoft.com/office/officeart/2018/2/layout/IconCircleList"/>
    <dgm:cxn modelId="{6C21FA1D-3830-B846-997D-ED2B2ACF2C91}" type="presParOf" srcId="{D9C7EB65-2C34-450E-B26E-CB376711066C}" destId="{DF04837A-33E0-4DBD-8A19-5451E1931287}" srcOrd="0" destOrd="0" presId="urn:microsoft.com/office/officeart/2018/2/layout/IconCircleList"/>
    <dgm:cxn modelId="{0B135250-2187-A541-9954-B7970F61AE5A}" type="presParOf" srcId="{D9C7EB65-2C34-450E-B26E-CB376711066C}" destId="{B687D59D-9AE5-4E1B-9CEB-2165EF2DFA12}" srcOrd="1" destOrd="0" presId="urn:microsoft.com/office/officeart/2018/2/layout/IconCircleList"/>
    <dgm:cxn modelId="{9A09ADFA-0B9C-F14A-A5E0-55BF436865B4}" type="presParOf" srcId="{D9C7EB65-2C34-450E-B26E-CB376711066C}" destId="{CE3A6546-CE2B-4D59-875B-2F1556A0C8A5}" srcOrd="2" destOrd="0" presId="urn:microsoft.com/office/officeart/2018/2/layout/IconCircleList"/>
    <dgm:cxn modelId="{49BE1524-EBD3-5946-908B-B76EEB4708BA}" type="presParOf" srcId="{D9C7EB65-2C34-450E-B26E-CB376711066C}" destId="{BA1C44B8-54A5-462D-B3EC-47D380D6CE1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5AAFF9-BBDC-4EF6-B654-5DF4C47BB8F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3265844-7F7D-4B1D-AECB-4ED39D6F7530}">
      <dgm:prSet custT="1"/>
      <dgm:spPr/>
      <dgm:t>
        <a:bodyPr/>
        <a:lstStyle/>
        <a:p>
          <a:pPr>
            <a:lnSpc>
              <a:spcPct val="100000"/>
            </a:lnSpc>
          </a:pPr>
          <a:r>
            <a:rPr lang="en-US" sz="3200" b="1" dirty="0"/>
            <a:t>Tailored paradigm</a:t>
          </a:r>
        </a:p>
      </dgm:t>
    </dgm:pt>
    <dgm:pt modelId="{05985F42-F1E2-439B-B70E-E2841E67CAD6}" type="parTrans" cxnId="{B9A9AA7C-0ED2-4730-B9D5-CAFE914EE159}">
      <dgm:prSet/>
      <dgm:spPr/>
      <dgm:t>
        <a:bodyPr/>
        <a:lstStyle/>
        <a:p>
          <a:endParaRPr lang="en-US" sz="3200"/>
        </a:p>
      </dgm:t>
    </dgm:pt>
    <dgm:pt modelId="{02FB5EC6-03C1-4CB4-B49C-19494E92BD1D}" type="sibTrans" cxnId="{B9A9AA7C-0ED2-4730-B9D5-CAFE914EE159}">
      <dgm:prSet/>
      <dgm:spPr/>
      <dgm:t>
        <a:bodyPr/>
        <a:lstStyle/>
        <a:p>
          <a:pPr>
            <a:lnSpc>
              <a:spcPct val="100000"/>
            </a:lnSpc>
          </a:pPr>
          <a:endParaRPr lang="en-US" sz="3200"/>
        </a:p>
      </dgm:t>
    </dgm:pt>
    <dgm:pt modelId="{DCAD9183-14E3-4C1F-B84F-76076B26F0A0}">
      <dgm:prSet custT="1"/>
      <dgm:spPr/>
      <dgm:t>
        <a:bodyPr/>
        <a:lstStyle/>
        <a:p>
          <a:pPr>
            <a:lnSpc>
              <a:spcPct val="100000"/>
            </a:lnSpc>
          </a:pPr>
          <a:r>
            <a:rPr lang="en-US" sz="3200" b="1" dirty="0"/>
            <a:t>General paradigm</a:t>
          </a:r>
        </a:p>
      </dgm:t>
    </dgm:pt>
    <dgm:pt modelId="{BD0AB543-B604-4E0B-B462-A9627C60DFD7}" type="parTrans" cxnId="{C1D469FD-DFA6-4255-A718-3BCE7083D6AE}">
      <dgm:prSet/>
      <dgm:spPr/>
      <dgm:t>
        <a:bodyPr/>
        <a:lstStyle/>
        <a:p>
          <a:endParaRPr lang="en-US" sz="3200"/>
        </a:p>
      </dgm:t>
    </dgm:pt>
    <dgm:pt modelId="{5BD0FE49-C14E-4237-9CD5-0CF3B2CBA423}" type="sibTrans" cxnId="{C1D469FD-DFA6-4255-A718-3BCE7083D6AE}">
      <dgm:prSet/>
      <dgm:spPr/>
      <dgm:t>
        <a:bodyPr/>
        <a:lstStyle/>
        <a:p>
          <a:pPr>
            <a:lnSpc>
              <a:spcPct val="100000"/>
            </a:lnSpc>
          </a:pPr>
          <a:endParaRPr lang="en-US" sz="3200"/>
        </a:p>
      </dgm:t>
    </dgm:pt>
    <dgm:pt modelId="{9C14EB02-A9BC-FA45-82FA-DE6F2438EB98}">
      <dgm:prSet custT="1"/>
      <dgm:spPr/>
      <dgm:t>
        <a:bodyPr/>
        <a:lstStyle/>
        <a:p>
          <a:pPr>
            <a:lnSpc>
              <a:spcPct val="100000"/>
            </a:lnSpc>
          </a:pPr>
          <a:r>
            <a:rPr lang="en-US" sz="3200" dirty="0"/>
            <a:t>situated SW</a:t>
          </a:r>
        </a:p>
        <a:p>
          <a:pPr>
            <a:lnSpc>
              <a:spcPct val="100000"/>
            </a:lnSpc>
          </a:pPr>
          <a:r>
            <a:rPr lang="en-US" sz="3200" dirty="0"/>
            <a:t>local apps</a:t>
          </a:r>
        </a:p>
        <a:p>
          <a:pPr>
            <a:lnSpc>
              <a:spcPct val="100000"/>
            </a:lnSpc>
          </a:pPr>
          <a:r>
            <a:rPr lang="en-US" sz="3200" dirty="0"/>
            <a:t>special purpose</a:t>
          </a:r>
        </a:p>
      </dgm:t>
    </dgm:pt>
    <dgm:pt modelId="{E2C79836-BB05-5541-A295-95E5E39615E1}" type="parTrans" cxnId="{E3FF9A60-95E7-8B4F-ADF0-1B829AFD95EC}">
      <dgm:prSet/>
      <dgm:spPr/>
      <dgm:t>
        <a:bodyPr/>
        <a:lstStyle/>
        <a:p>
          <a:endParaRPr lang="en-US"/>
        </a:p>
      </dgm:t>
    </dgm:pt>
    <dgm:pt modelId="{272BF9DF-9E81-7346-8F32-2BA95FEC8567}" type="sibTrans" cxnId="{E3FF9A60-95E7-8B4F-ADF0-1B829AFD95EC}">
      <dgm:prSet/>
      <dgm:spPr/>
      <dgm:t>
        <a:bodyPr/>
        <a:lstStyle/>
        <a:p>
          <a:pPr>
            <a:lnSpc>
              <a:spcPct val="100000"/>
            </a:lnSpc>
          </a:pPr>
          <a:endParaRPr lang="en-US"/>
        </a:p>
      </dgm:t>
    </dgm:pt>
    <dgm:pt modelId="{3BE0B2ED-2E91-6A40-BF7D-DFF963DAAB29}">
      <dgm:prSet custT="1"/>
      <dgm:spPr/>
      <dgm:t>
        <a:bodyPr/>
        <a:lstStyle/>
        <a:p>
          <a:pPr>
            <a:lnSpc>
              <a:spcPct val="100000"/>
            </a:lnSpc>
          </a:pPr>
          <a:r>
            <a:rPr lang="en-US" sz="3200" dirty="0"/>
            <a:t>large SW</a:t>
          </a:r>
        </a:p>
        <a:p>
          <a:pPr>
            <a:lnSpc>
              <a:spcPct val="100000"/>
            </a:lnSpc>
          </a:pPr>
          <a:r>
            <a:rPr lang="en-US" sz="3200" dirty="0"/>
            <a:t>global standards</a:t>
          </a:r>
        </a:p>
        <a:p>
          <a:pPr>
            <a:lnSpc>
              <a:spcPct val="100000"/>
            </a:lnSpc>
          </a:pPr>
          <a:r>
            <a:rPr lang="en-US" sz="3200" dirty="0"/>
            <a:t>general purpose (scenario transposition)</a:t>
          </a:r>
        </a:p>
      </dgm:t>
    </dgm:pt>
    <dgm:pt modelId="{28E8066D-9A5F-6846-A2A6-1F7C24C61BC7}" type="parTrans" cxnId="{7A638E2F-FFCC-534F-8E0A-0CE219136C3A}">
      <dgm:prSet/>
      <dgm:spPr/>
      <dgm:t>
        <a:bodyPr/>
        <a:lstStyle/>
        <a:p>
          <a:endParaRPr lang="en-US"/>
        </a:p>
      </dgm:t>
    </dgm:pt>
    <dgm:pt modelId="{EF34106E-7A34-2E4E-8992-18F563D08933}" type="sibTrans" cxnId="{7A638E2F-FFCC-534F-8E0A-0CE219136C3A}">
      <dgm:prSet/>
      <dgm:spPr/>
      <dgm:t>
        <a:bodyPr/>
        <a:lstStyle/>
        <a:p>
          <a:endParaRPr lang="en-US"/>
        </a:p>
      </dgm:t>
    </dgm:pt>
    <dgm:pt modelId="{81C69B81-5BB9-8C47-A028-A50A8684DA03}" type="pres">
      <dgm:prSet presAssocID="{BE5AAFF9-BBDC-4EF6-B654-5DF4C47BB8F5}" presName="vert0" presStyleCnt="0">
        <dgm:presLayoutVars>
          <dgm:dir/>
          <dgm:animOne val="branch"/>
          <dgm:animLvl val="lvl"/>
        </dgm:presLayoutVars>
      </dgm:prSet>
      <dgm:spPr/>
    </dgm:pt>
    <dgm:pt modelId="{838056BE-3237-A44D-9C60-5541D3CB6566}" type="pres">
      <dgm:prSet presAssocID="{C3265844-7F7D-4B1D-AECB-4ED39D6F7530}" presName="thickLine" presStyleLbl="alignNode1" presStyleIdx="0" presStyleCnt="2"/>
      <dgm:spPr/>
    </dgm:pt>
    <dgm:pt modelId="{55CE6CED-F0C4-E44D-B18D-79C5E5D50DCF}" type="pres">
      <dgm:prSet presAssocID="{C3265844-7F7D-4B1D-AECB-4ED39D6F7530}" presName="horz1" presStyleCnt="0"/>
      <dgm:spPr/>
    </dgm:pt>
    <dgm:pt modelId="{E32F16CD-527B-B143-9E5E-99110B69FAA2}" type="pres">
      <dgm:prSet presAssocID="{C3265844-7F7D-4B1D-AECB-4ED39D6F7530}" presName="tx1" presStyleLbl="revTx" presStyleIdx="0" presStyleCnt="4"/>
      <dgm:spPr/>
    </dgm:pt>
    <dgm:pt modelId="{2293949B-1DFA-F248-91A3-F9A090170440}" type="pres">
      <dgm:prSet presAssocID="{C3265844-7F7D-4B1D-AECB-4ED39D6F7530}" presName="vert1" presStyleCnt="0"/>
      <dgm:spPr/>
    </dgm:pt>
    <dgm:pt modelId="{B4B9CE71-990C-4843-BF39-3B972CD4302F}" type="pres">
      <dgm:prSet presAssocID="{9C14EB02-A9BC-FA45-82FA-DE6F2438EB98}" presName="vertSpace2a" presStyleCnt="0"/>
      <dgm:spPr/>
    </dgm:pt>
    <dgm:pt modelId="{BA69B90D-05A5-C943-8D90-D1AB07B6AA02}" type="pres">
      <dgm:prSet presAssocID="{9C14EB02-A9BC-FA45-82FA-DE6F2438EB98}" presName="horz2" presStyleCnt="0"/>
      <dgm:spPr/>
    </dgm:pt>
    <dgm:pt modelId="{A1DF0CBC-3685-694D-BBBC-8BED307E6641}" type="pres">
      <dgm:prSet presAssocID="{9C14EB02-A9BC-FA45-82FA-DE6F2438EB98}" presName="horzSpace2" presStyleCnt="0"/>
      <dgm:spPr/>
    </dgm:pt>
    <dgm:pt modelId="{74AFFEBD-94CF-4E43-9B5A-B0B9F620FBB1}" type="pres">
      <dgm:prSet presAssocID="{9C14EB02-A9BC-FA45-82FA-DE6F2438EB98}" presName="tx2" presStyleLbl="revTx" presStyleIdx="1" presStyleCnt="4"/>
      <dgm:spPr/>
    </dgm:pt>
    <dgm:pt modelId="{69C90BBB-13C1-AA45-991E-8502BC0E3BF4}" type="pres">
      <dgm:prSet presAssocID="{9C14EB02-A9BC-FA45-82FA-DE6F2438EB98}" presName="vert2" presStyleCnt="0"/>
      <dgm:spPr/>
    </dgm:pt>
    <dgm:pt modelId="{A3BB8B54-796C-B54E-8A7C-FB50B2E827A6}" type="pres">
      <dgm:prSet presAssocID="{9C14EB02-A9BC-FA45-82FA-DE6F2438EB98}" presName="thinLine2b" presStyleLbl="callout" presStyleIdx="0" presStyleCnt="2"/>
      <dgm:spPr/>
    </dgm:pt>
    <dgm:pt modelId="{4D512050-6476-B048-B849-A1AB9CA4DDBA}" type="pres">
      <dgm:prSet presAssocID="{9C14EB02-A9BC-FA45-82FA-DE6F2438EB98}" presName="vertSpace2b" presStyleCnt="0"/>
      <dgm:spPr/>
    </dgm:pt>
    <dgm:pt modelId="{C75E35A7-0157-9E40-8484-7F44497E4874}" type="pres">
      <dgm:prSet presAssocID="{DCAD9183-14E3-4C1F-B84F-76076B26F0A0}" presName="thickLine" presStyleLbl="alignNode1" presStyleIdx="1" presStyleCnt="2"/>
      <dgm:spPr/>
    </dgm:pt>
    <dgm:pt modelId="{127B6C98-BD4B-A14F-875F-A075ACDD1E24}" type="pres">
      <dgm:prSet presAssocID="{DCAD9183-14E3-4C1F-B84F-76076B26F0A0}" presName="horz1" presStyleCnt="0"/>
      <dgm:spPr/>
    </dgm:pt>
    <dgm:pt modelId="{FE007A93-AB5B-1E4F-AA59-5B408A840BFE}" type="pres">
      <dgm:prSet presAssocID="{DCAD9183-14E3-4C1F-B84F-76076B26F0A0}" presName="tx1" presStyleLbl="revTx" presStyleIdx="2" presStyleCnt="4"/>
      <dgm:spPr/>
    </dgm:pt>
    <dgm:pt modelId="{134DA3B0-9954-D745-AA18-FDA352038275}" type="pres">
      <dgm:prSet presAssocID="{DCAD9183-14E3-4C1F-B84F-76076B26F0A0}" presName="vert1" presStyleCnt="0"/>
      <dgm:spPr/>
    </dgm:pt>
    <dgm:pt modelId="{3E59955E-BB43-4A47-8521-F7AFAAAF6DA6}" type="pres">
      <dgm:prSet presAssocID="{3BE0B2ED-2E91-6A40-BF7D-DFF963DAAB29}" presName="vertSpace2a" presStyleCnt="0"/>
      <dgm:spPr/>
    </dgm:pt>
    <dgm:pt modelId="{2A9CC15D-072B-EA46-9CEF-8EFBDF69F157}" type="pres">
      <dgm:prSet presAssocID="{3BE0B2ED-2E91-6A40-BF7D-DFF963DAAB29}" presName="horz2" presStyleCnt="0"/>
      <dgm:spPr/>
    </dgm:pt>
    <dgm:pt modelId="{5184029C-EDF8-FF4F-ABC4-73D99E9F7532}" type="pres">
      <dgm:prSet presAssocID="{3BE0B2ED-2E91-6A40-BF7D-DFF963DAAB29}" presName="horzSpace2" presStyleCnt="0"/>
      <dgm:spPr/>
    </dgm:pt>
    <dgm:pt modelId="{697887B2-9272-CE4B-8AEA-747C6BA0670D}" type="pres">
      <dgm:prSet presAssocID="{3BE0B2ED-2E91-6A40-BF7D-DFF963DAAB29}" presName="tx2" presStyleLbl="revTx" presStyleIdx="3" presStyleCnt="4"/>
      <dgm:spPr/>
    </dgm:pt>
    <dgm:pt modelId="{73DA56C5-2A5A-2045-AE49-64925CB7D80F}" type="pres">
      <dgm:prSet presAssocID="{3BE0B2ED-2E91-6A40-BF7D-DFF963DAAB29}" presName="vert2" presStyleCnt="0"/>
      <dgm:spPr/>
    </dgm:pt>
    <dgm:pt modelId="{34F1C4DE-689B-FE40-A0BA-97B53E6E0189}" type="pres">
      <dgm:prSet presAssocID="{3BE0B2ED-2E91-6A40-BF7D-DFF963DAAB29}" presName="thinLine2b" presStyleLbl="callout" presStyleIdx="1" presStyleCnt="2"/>
      <dgm:spPr/>
    </dgm:pt>
    <dgm:pt modelId="{4CE97E2C-D846-A442-973A-CB71D6E86173}" type="pres">
      <dgm:prSet presAssocID="{3BE0B2ED-2E91-6A40-BF7D-DFF963DAAB29}" presName="vertSpace2b" presStyleCnt="0"/>
      <dgm:spPr/>
    </dgm:pt>
  </dgm:ptLst>
  <dgm:cxnLst>
    <dgm:cxn modelId="{D7E0C62A-8EC7-F142-ADB9-E9706D9FC8AC}" type="presOf" srcId="{DCAD9183-14E3-4C1F-B84F-76076B26F0A0}" destId="{FE007A93-AB5B-1E4F-AA59-5B408A840BFE}" srcOrd="0" destOrd="0" presId="urn:microsoft.com/office/officeart/2008/layout/LinedList"/>
    <dgm:cxn modelId="{7A638E2F-FFCC-534F-8E0A-0CE219136C3A}" srcId="{DCAD9183-14E3-4C1F-B84F-76076B26F0A0}" destId="{3BE0B2ED-2E91-6A40-BF7D-DFF963DAAB29}" srcOrd="0" destOrd="0" parTransId="{28E8066D-9A5F-6846-A2A6-1F7C24C61BC7}" sibTransId="{EF34106E-7A34-2E4E-8992-18F563D08933}"/>
    <dgm:cxn modelId="{E3FF9A60-95E7-8B4F-ADF0-1B829AFD95EC}" srcId="{C3265844-7F7D-4B1D-AECB-4ED39D6F7530}" destId="{9C14EB02-A9BC-FA45-82FA-DE6F2438EB98}" srcOrd="0" destOrd="0" parTransId="{E2C79836-BB05-5541-A295-95E5E39615E1}" sibTransId="{272BF9DF-9E81-7346-8F32-2BA95FEC8567}"/>
    <dgm:cxn modelId="{A1595D45-006A-414F-91E8-7E5908484335}" type="presOf" srcId="{3BE0B2ED-2E91-6A40-BF7D-DFF963DAAB29}" destId="{697887B2-9272-CE4B-8AEA-747C6BA0670D}" srcOrd="0" destOrd="0" presId="urn:microsoft.com/office/officeart/2008/layout/LinedList"/>
    <dgm:cxn modelId="{4A5ADE6A-241E-5648-A570-0A28DBE76D69}" type="presOf" srcId="{BE5AAFF9-BBDC-4EF6-B654-5DF4C47BB8F5}" destId="{81C69B81-5BB9-8C47-A028-A50A8684DA03}" srcOrd="0" destOrd="0" presId="urn:microsoft.com/office/officeart/2008/layout/LinedList"/>
    <dgm:cxn modelId="{83207276-9584-6741-A94D-61E2074B3E66}" type="presOf" srcId="{9C14EB02-A9BC-FA45-82FA-DE6F2438EB98}" destId="{74AFFEBD-94CF-4E43-9B5A-B0B9F620FBB1}" srcOrd="0" destOrd="0" presId="urn:microsoft.com/office/officeart/2008/layout/LinedList"/>
    <dgm:cxn modelId="{B9A9AA7C-0ED2-4730-B9D5-CAFE914EE159}" srcId="{BE5AAFF9-BBDC-4EF6-B654-5DF4C47BB8F5}" destId="{C3265844-7F7D-4B1D-AECB-4ED39D6F7530}" srcOrd="0" destOrd="0" parTransId="{05985F42-F1E2-439B-B70E-E2841E67CAD6}" sibTransId="{02FB5EC6-03C1-4CB4-B49C-19494E92BD1D}"/>
    <dgm:cxn modelId="{09BFFFCD-5730-7846-AC89-8590C20AD67B}" type="presOf" srcId="{C3265844-7F7D-4B1D-AECB-4ED39D6F7530}" destId="{E32F16CD-527B-B143-9E5E-99110B69FAA2}" srcOrd="0" destOrd="0" presId="urn:microsoft.com/office/officeart/2008/layout/LinedList"/>
    <dgm:cxn modelId="{C1D469FD-DFA6-4255-A718-3BCE7083D6AE}" srcId="{BE5AAFF9-BBDC-4EF6-B654-5DF4C47BB8F5}" destId="{DCAD9183-14E3-4C1F-B84F-76076B26F0A0}" srcOrd="1" destOrd="0" parTransId="{BD0AB543-B604-4E0B-B462-A9627C60DFD7}" sibTransId="{5BD0FE49-C14E-4237-9CD5-0CF3B2CBA423}"/>
    <dgm:cxn modelId="{4FE1A45D-E001-C142-A854-B393E3CF8FFC}" type="presParOf" srcId="{81C69B81-5BB9-8C47-A028-A50A8684DA03}" destId="{838056BE-3237-A44D-9C60-5541D3CB6566}" srcOrd="0" destOrd="0" presId="urn:microsoft.com/office/officeart/2008/layout/LinedList"/>
    <dgm:cxn modelId="{31750BF0-AAD7-F14C-8E4E-7E7CD1B0BD87}" type="presParOf" srcId="{81C69B81-5BB9-8C47-A028-A50A8684DA03}" destId="{55CE6CED-F0C4-E44D-B18D-79C5E5D50DCF}" srcOrd="1" destOrd="0" presId="urn:microsoft.com/office/officeart/2008/layout/LinedList"/>
    <dgm:cxn modelId="{CFA10496-53C6-6A4E-A707-9B59B06C66D1}" type="presParOf" srcId="{55CE6CED-F0C4-E44D-B18D-79C5E5D50DCF}" destId="{E32F16CD-527B-B143-9E5E-99110B69FAA2}" srcOrd="0" destOrd="0" presId="urn:microsoft.com/office/officeart/2008/layout/LinedList"/>
    <dgm:cxn modelId="{C91A268B-32C9-0F49-A6D5-CCA770E93392}" type="presParOf" srcId="{55CE6CED-F0C4-E44D-B18D-79C5E5D50DCF}" destId="{2293949B-1DFA-F248-91A3-F9A090170440}" srcOrd="1" destOrd="0" presId="urn:microsoft.com/office/officeart/2008/layout/LinedList"/>
    <dgm:cxn modelId="{A0919FEE-95CA-734F-A4E0-FEDFA3778D14}" type="presParOf" srcId="{2293949B-1DFA-F248-91A3-F9A090170440}" destId="{B4B9CE71-990C-4843-BF39-3B972CD4302F}" srcOrd="0" destOrd="0" presId="urn:microsoft.com/office/officeart/2008/layout/LinedList"/>
    <dgm:cxn modelId="{F26F2650-2C86-6249-AA7F-2346EDC1A114}" type="presParOf" srcId="{2293949B-1DFA-F248-91A3-F9A090170440}" destId="{BA69B90D-05A5-C943-8D90-D1AB07B6AA02}" srcOrd="1" destOrd="0" presId="urn:microsoft.com/office/officeart/2008/layout/LinedList"/>
    <dgm:cxn modelId="{2F4EE213-CB09-2D40-8715-B806B89DD0C8}" type="presParOf" srcId="{BA69B90D-05A5-C943-8D90-D1AB07B6AA02}" destId="{A1DF0CBC-3685-694D-BBBC-8BED307E6641}" srcOrd="0" destOrd="0" presId="urn:microsoft.com/office/officeart/2008/layout/LinedList"/>
    <dgm:cxn modelId="{638C5CE8-77C5-834A-B639-CB0DA44BC83A}" type="presParOf" srcId="{BA69B90D-05A5-C943-8D90-D1AB07B6AA02}" destId="{74AFFEBD-94CF-4E43-9B5A-B0B9F620FBB1}" srcOrd="1" destOrd="0" presId="urn:microsoft.com/office/officeart/2008/layout/LinedList"/>
    <dgm:cxn modelId="{D55CECDF-5F19-5D47-89DE-5E8AC105DF68}" type="presParOf" srcId="{BA69B90D-05A5-C943-8D90-D1AB07B6AA02}" destId="{69C90BBB-13C1-AA45-991E-8502BC0E3BF4}" srcOrd="2" destOrd="0" presId="urn:microsoft.com/office/officeart/2008/layout/LinedList"/>
    <dgm:cxn modelId="{01565DDE-1B1A-C54B-A31A-28F408C10ACF}" type="presParOf" srcId="{2293949B-1DFA-F248-91A3-F9A090170440}" destId="{A3BB8B54-796C-B54E-8A7C-FB50B2E827A6}" srcOrd="2" destOrd="0" presId="urn:microsoft.com/office/officeart/2008/layout/LinedList"/>
    <dgm:cxn modelId="{00A6775C-97E2-0646-BDD1-85CE2D2A377A}" type="presParOf" srcId="{2293949B-1DFA-F248-91A3-F9A090170440}" destId="{4D512050-6476-B048-B849-A1AB9CA4DDBA}" srcOrd="3" destOrd="0" presId="urn:microsoft.com/office/officeart/2008/layout/LinedList"/>
    <dgm:cxn modelId="{3D122BA7-0851-AE4B-ABE5-20A0D81C8E8D}" type="presParOf" srcId="{81C69B81-5BB9-8C47-A028-A50A8684DA03}" destId="{C75E35A7-0157-9E40-8484-7F44497E4874}" srcOrd="2" destOrd="0" presId="urn:microsoft.com/office/officeart/2008/layout/LinedList"/>
    <dgm:cxn modelId="{96A4324E-04BA-594E-9DDF-4ED3AD829DDD}" type="presParOf" srcId="{81C69B81-5BB9-8C47-A028-A50A8684DA03}" destId="{127B6C98-BD4B-A14F-875F-A075ACDD1E24}" srcOrd="3" destOrd="0" presId="urn:microsoft.com/office/officeart/2008/layout/LinedList"/>
    <dgm:cxn modelId="{B9DE4506-D376-614C-AAF4-0B4988FBD3E5}" type="presParOf" srcId="{127B6C98-BD4B-A14F-875F-A075ACDD1E24}" destId="{FE007A93-AB5B-1E4F-AA59-5B408A840BFE}" srcOrd="0" destOrd="0" presId="urn:microsoft.com/office/officeart/2008/layout/LinedList"/>
    <dgm:cxn modelId="{9E16D8F7-355C-5D4A-9833-36A4E39E5D0E}" type="presParOf" srcId="{127B6C98-BD4B-A14F-875F-A075ACDD1E24}" destId="{134DA3B0-9954-D745-AA18-FDA352038275}" srcOrd="1" destOrd="0" presId="urn:microsoft.com/office/officeart/2008/layout/LinedList"/>
    <dgm:cxn modelId="{137CED40-AF8D-DF4E-8D94-193518136B2D}" type="presParOf" srcId="{134DA3B0-9954-D745-AA18-FDA352038275}" destId="{3E59955E-BB43-4A47-8521-F7AFAAAF6DA6}" srcOrd="0" destOrd="0" presId="urn:microsoft.com/office/officeart/2008/layout/LinedList"/>
    <dgm:cxn modelId="{73EED596-97F1-0140-A09A-A685D0785E67}" type="presParOf" srcId="{134DA3B0-9954-D745-AA18-FDA352038275}" destId="{2A9CC15D-072B-EA46-9CEF-8EFBDF69F157}" srcOrd="1" destOrd="0" presId="urn:microsoft.com/office/officeart/2008/layout/LinedList"/>
    <dgm:cxn modelId="{3E47EE31-C342-6B4F-9D1F-6DCCE68EA754}" type="presParOf" srcId="{2A9CC15D-072B-EA46-9CEF-8EFBDF69F157}" destId="{5184029C-EDF8-FF4F-ABC4-73D99E9F7532}" srcOrd="0" destOrd="0" presId="urn:microsoft.com/office/officeart/2008/layout/LinedList"/>
    <dgm:cxn modelId="{1BCBB1B9-29A0-3C46-8511-99CE8A27C289}" type="presParOf" srcId="{2A9CC15D-072B-EA46-9CEF-8EFBDF69F157}" destId="{697887B2-9272-CE4B-8AEA-747C6BA0670D}" srcOrd="1" destOrd="0" presId="urn:microsoft.com/office/officeart/2008/layout/LinedList"/>
    <dgm:cxn modelId="{E2515FA6-1FA2-1B43-998A-358AF7D1B10F}" type="presParOf" srcId="{2A9CC15D-072B-EA46-9CEF-8EFBDF69F157}" destId="{73DA56C5-2A5A-2045-AE49-64925CB7D80F}" srcOrd="2" destOrd="0" presId="urn:microsoft.com/office/officeart/2008/layout/LinedList"/>
    <dgm:cxn modelId="{9AAC8C37-0D21-694F-BEE1-075F0F5A7A41}" type="presParOf" srcId="{134DA3B0-9954-D745-AA18-FDA352038275}" destId="{34F1C4DE-689B-FE40-A0BA-97B53E6E0189}" srcOrd="2" destOrd="0" presId="urn:microsoft.com/office/officeart/2008/layout/LinedList"/>
    <dgm:cxn modelId="{2BEE9265-2E8B-F344-A35A-8B925167C162}" type="presParOf" srcId="{134DA3B0-9954-D745-AA18-FDA352038275}" destId="{4CE97E2C-D846-A442-973A-CB71D6E86173}"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5AAFF9-BBDC-4EF6-B654-5DF4C47BB8F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3265844-7F7D-4B1D-AECB-4ED39D6F7530}">
      <dgm:prSet custT="1"/>
      <dgm:spPr/>
      <dgm:t>
        <a:bodyPr/>
        <a:lstStyle/>
        <a:p>
          <a:pPr>
            <a:lnSpc>
              <a:spcPct val="100000"/>
            </a:lnSpc>
          </a:pPr>
          <a:r>
            <a:rPr lang="en-US" sz="3600" dirty="0"/>
            <a:t>Autonomy</a:t>
          </a:r>
        </a:p>
        <a:p>
          <a:pPr>
            <a:lnSpc>
              <a:spcPct val="100000"/>
            </a:lnSpc>
          </a:pPr>
          <a:r>
            <a:rPr lang="en-US" sz="3600" dirty="0"/>
            <a:t>Connectivity</a:t>
          </a:r>
        </a:p>
        <a:p>
          <a:pPr>
            <a:lnSpc>
              <a:spcPct val="100000"/>
            </a:lnSpc>
          </a:pPr>
          <a:endParaRPr lang="en-US" sz="3600" dirty="0"/>
        </a:p>
        <a:p>
          <a:pPr>
            <a:lnSpc>
              <a:spcPct val="100000"/>
            </a:lnSpc>
          </a:pPr>
          <a:r>
            <a:rPr lang="en-US" sz="3600" dirty="0"/>
            <a:t>Interdependency</a:t>
          </a:r>
          <a:endParaRPr lang="en-US" sz="3600" b="1" dirty="0"/>
        </a:p>
      </dgm:t>
    </dgm:pt>
    <dgm:pt modelId="{05985F42-F1E2-439B-B70E-E2841E67CAD6}" type="parTrans" cxnId="{B9A9AA7C-0ED2-4730-B9D5-CAFE914EE159}">
      <dgm:prSet/>
      <dgm:spPr/>
      <dgm:t>
        <a:bodyPr/>
        <a:lstStyle/>
        <a:p>
          <a:endParaRPr lang="en-US" sz="3200"/>
        </a:p>
      </dgm:t>
    </dgm:pt>
    <dgm:pt modelId="{02FB5EC6-03C1-4CB4-B49C-19494E92BD1D}" type="sibTrans" cxnId="{B9A9AA7C-0ED2-4730-B9D5-CAFE914EE159}">
      <dgm:prSet/>
      <dgm:spPr/>
      <dgm:t>
        <a:bodyPr/>
        <a:lstStyle/>
        <a:p>
          <a:pPr>
            <a:lnSpc>
              <a:spcPct val="100000"/>
            </a:lnSpc>
          </a:pPr>
          <a:endParaRPr lang="en-US" sz="3200"/>
        </a:p>
      </dgm:t>
    </dgm:pt>
    <dgm:pt modelId="{9C14EB02-A9BC-FA45-82FA-DE6F2438EB98}">
      <dgm:prSet custT="1"/>
      <dgm:spPr/>
      <dgm:t>
        <a:bodyPr/>
        <a:lstStyle/>
        <a:p>
          <a:pPr>
            <a:lnSpc>
              <a:spcPct val="100000"/>
            </a:lnSpc>
          </a:pPr>
          <a:r>
            <a:rPr lang="en-US" sz="3200" dirty="0"/>
            <a:t>Strong			Weak</a:t>
          </a:r>
        </a:p>
      </dgm:t>
    </dgm:pt>
    <dgm:pt modelId="{E2C79836-BB05-5541-A295-95E5E39615E1}" type="parTrans" cxnId="{E3FF9A60-95E7-8B4F-ADF0-1B829AFD95EC}">
      <dgm:prSet/>
      <dgm:spPr/>
      <dgm:t>
        <a:bodyPr/>
        <a:lstStyle/>
        <a:p>
          <a:endParaRPr lang="en-US"/>
        </a:p>
      </dgm:t>
    </dgm:pt>
    <dgm:pt modelId="{272BF9DF-9E81-7346-8F32-2BA95FEC8567}" type="sibTrans" cxnId="{E3FF9A60-95E7-8B4F-ADF0-1B829AFD95EC}">
      <dgm:prSet/>
      <dgm:spPr/>
      <dgm:t>
        <a:bodyPr/>
        <a:lstStyle/>
        <a:p>
          <a:pPr>
            <a:lnSpc>
              <a:spcPct val="100000"/>
            </a:lnSpc>
          </a:pPr>
          <a:endParaRPr lang="en-US"/>
        </a:p>
      </dgm:t>
    </dgm:pt>
    <dgm:pt modelId="{75709FAF-84A3-7148-B1D9-A75FD0F92346}">
      <dgm:prSet custT="1"/>
      <dgm:spPr/>
      <dgm:t>
        <a:bodyPr/>
        <a:lstStyle/>
        <a:p>
          <a:pPr>
            <a:lnSpc>
              <a:spcPct val="100000"/>
            </a:lnSpc>
          </a:pPr>
          <a:endParaRPr lang="en-US" sz="3200" dirty="0"/>
        </a:p>
        <a:p>
          <a:pPr>
            <a:lnSpc>
              <a:spcPct val="100000"/>
            </a:lnSpc>
          </a:pPr>
          <a:endParaRPr lang="en-US" sz="3200" dirty="0"/>
        </a:p>
      </dgm:t>
    </dgm:pt>
    <dgm:pt modelId="{372C4514-3285-0E4A-8EDB-D26CD45C25C3}" type="parTrans" cxnId="{A38C2218-2756-E04A-B0A5-12E49517C825}">
      <dgm:prSet/>
      <dgm:spPr/>
      <dgm:t>
        <a:bodyPr/>
        <a:lstStyle/>
        <a:p>
          <a:endParaRPr lang="en-US"/>
        </a:p>
      </dgm:t>
    </dgm:pt>
    <dgm:pt modelId="{3AFA299F-3E06-FF4E-B80D-61ACAFB7BE14}" type="sibTrans" cxnId="{A38C2218-2756-E04A-B0A5-12E49517C825}">
      <dgm:prSet/>
      <dgm:spPr/>
      <dgm:t>
        <a:bodyPr/>
        <a:lstStyle/>
        <a:p>
          <a:endParaRPr lang="en-US"/>
        </a:p>
      </dgm:t>
    </dgm:pt>
    <dgm:pt modelId="{81C69B81-5BB9-8C47-A028-A50A8684DA03}" type="pres">
      <dgm:prSet presAssocID="{BE5AAFF9-BBDC-4EF6-B654-5DF4C47BB8F5}" presName="vert0" presStyleCnt="0">
        <dgm:presLayoutVars>
          <dgm:dir/>
          <dgm:animOne val="branch"/>
          <dgm:animLvl val="lvl"/>
        </dgm:presLayoutVars>
      </dgm:prSet>
      <dgm:spPr/>
    </dgm:pt>
    <dgm:pt modelId="{838056BE-3237-A44D-9C60-5541D3CB6566}" type="pres">
      <dgm:prSet presAssocID="{C3265844-7F7D-4B1D-AECB-4ED39D6F7530}" presName="thickLine" presStyleLbl="alignNode1" presStyleIdx="0" presStyleCnt="1"/>
      <dgm:spPr/>
    </dgm:pt>
    <dgm:pt modelId="{55CE6CED-F0C4-E44D-B18D-79C5E5D50DCF}" type="pres">
      <dgm:prSet presAssocID="{C3265844-7F7D-4B1D-AECB-4ED39D6F7530}" presName="horz1" presStyleCnt="0"/>
      <dgm:spPr/>
    </dgm:pt>
    <dgm:pt modelId="{E32F16CD-527B-B143-9E5E-99110B69FAA2}" type="pres">
      <dgm:prSet presAssocID="{C3265844-7F7D-4B1D-AECB-4ED39D6F7530}" presName="tx1" presStyleLbl="revTx" presStyleIdx="0" presStyleCnt="3" custScaleX="190519" custScaleY="106324"/>
      <dgm:spPr/>
    </dgm:pt>
    <dgm:pt modelId="{2293949B-1DFA-F248-91A3-F9A090170440}" type="pres">
      <dgm:prSet presAssocID="{C3265844-7F7D-4B1D-AECB-4ED39D6F7530}" presName="vert1" presStyleCnt="0"/>
      <dgm:spPr/>
    </dgm:pt>
    <dgm:pt modelId="{B4B9CE71-990C-4843-BF39-3B972CD4302F}" type="pres">
      <dgm:prSet presAssocID="{9C14EB02-A9BC-FA45-82FA-DE6F2438EB98}" presName="vertSpace2a" presStyleCnt="0"/>
      <dgm:spPr/>
    </dgm:pt>
    <dgm:pt modelId="{BA69B90D-05A5-C943-8D90-D1AB07B6AA02}" type="pres">
      <dgm:prSet presAssocID="{9C14EB02-A9BC-FA45-82FA-DE6F2438EB98}" presName="horz2" presStyleCnt="0"/>
      <dgm:spPr/>
    </dgm:pt>
    <dgm:pt modelId="{A1DF0CBC-3685-694D-BBBC-8BED307E6641}" type="pres">
      <dgm:prSet presAssocID="{9C14EB02-A9BC-FA45-82FA-DE6F2438EB98}" presName="horzSpace2" presStyleCnt="0"/>
      <dgm:spPr/>
    </dgm:pt>
    <dgm:pt modelId="{74AFFEBD-94CF-4E43-9B5A-B0B9F620FBB1}" type="pres">
      <dgm:prSet presAssocID="{9C14EB02-A9BC-FA45-82FA-DE6F2438EB98}" presName="tx2" presStyleLbl="revTx" presStyleIdx="1" presStyleCnt="3" custScaleY="399657"/>
      <dgm:spPr/>
    </dgm:pt>
    <dgm:pt modelId="{69C90BBB-13C1-AA45-991E-8502BC0E3BF4}" type="pres">
      <dgm:prSet presAssocID="{9C14EB02-A9BC-FA45-82FA-DE6F2438EB98}" presName="vert2" presStyleCnt="0"/>
      <dgm:spPr/>
    </dgm:pt>
    <dgm:pt modelId="{A3BB8B54-796C-B54E-8A7C-FB50B2E827A6}" type="pres">
      <dgm:prSet presAssocID="{9C14EB02-A9BC-FA45-82FA-DE6F2438EB98}" presName="thinLine2b" presStyleLbl="callout" presStyleIdx="0" presStyleCnt="2"/>
      <dgm:spPr/>
    </dgm:pt>
    <dgm:pt modelId="{4D512050-6476-B048-B849-A1AB9CA4DDBA}" type="pres">
      <dgm:prSet presAssocID="{9C14EB02-A9BC-FA45-82FA-DE6F2438EB98}" presName="vertSpace2b" presStyleCnt="0"/>
      <dgm:spPr/>
    </dgm:pt>
    <dgm:pt modelId="{21AB9E71-F650-3644-A2C3-25025505F26E}" type="pres">
      <dgm:prSet presAssocID="{75709FAF-84A3-7148-B1D9-A75FD0F92346}" presName="horz2" presStyleCnt="0"/>
      <dgm:spPr/>
    </dgm:pt>
    <dgm:pt modelId="{2A43D02F-A7E8-8042-92CC-6EA8F851E14C}" type="pres">
      <dgm:prSet presAssocID="{75709FAF-84A3-7148-B1D9-A75FD0F92346}" presName="horzSpace2" presStyleCnt="0"/>
      <dgm:spPr/>
    </dgm:pt>
    <dgm:pt modelId="{DF9C009C-4139-A14E-AC07-561E4322E6E2}" type="pres">
      <dgm:prSet presAssocID="{75709FAF-84A3-7148-B1D9-A75FD0F92346}" presName="tx2" presStyleLbl="revTx" presStyleIdx="2" presStyleCnt="3" custScaleY="348636"/>
      <dgm:spPr/>
    </dgm:pt>
    <dgm:pt modelId="{D81385BC-2C7C-0744-A797-0D6E9265487F}" type="pres">
      <dgm:prSet presAssocID="{75709FAF-84A3-7148-B1D9-A75FD0F92346}" presName="vert2" presStyleCnt="0"/>
      <dgm:spPr/>
    </dgm:pt>
    <dgm:pt modelId="{C62B7873-5EA9-2146-A77A-D659BCF99598}" type="pres">
      <dgm:prSet presAssocID="{75709FAF-84A3-7148-B1D9-A75FD0F92346}" presName="thinLine2b" presStyleLbl="callout" presStyleIdx="1" presStyleCnt="2"/>
      <dgm:spPr/>
    </dgm:pt>
    <dgm:pt modelId="{100A66CD-1CA0-C14E-902E-288359289583}" type="pres">
      <dgm:prSet presAssocID="{75709FAF-84A3-7148-B1D9-A75FD0F92346}" presName="vertSpace2b" presStyleCnt="0"/>
      <dgm:spPr/>
    </dgm:pt>
  </dgm:ptLst>
  <dgm:cxnLst>
    <dgm:cxn modelId="{A38C2218-2756-E04A-B0A5-12E49517C825}" srcId="{C3265844-7F7D-4B1D-AECB-4ED39D6F7530}" destId="{75709FAF-84A3-7148-B1D9-A75FD0F92346}" srcOrd="1" destOrd="0" parTransId="{372C4514-3285-0E4A-8EDB-D26CD45C25C3}" sibTransId="{3AFA299F-3E06-FF4E-B80D-61ACAFB7BE14}"/>
    <dgm:cxn modelId="{E3FF9A60-95E7-8B4F-ADF0-1B829AFD95EC}" srcId="{C3265844-7F7D-4B1D-AECB-4ED39D6F7530}" destId="{9C14EB02-A9BC-FA45-82FA-DE6F2438EB98}" srcOrd="0" destOrd="0" parTransId="{E2C79836-BB05-5541-A295-95E5E39615E1}" sibTransId="{272BF9DF-9E81-7346-8F32-2BA95FEC8567}"/>
    <dgm:cxn modelId="{4A5ADE6A-241E-5648-A570-0A28DBE76D69}" type="presOf" srcId="{BE5AAFF9-BBDC-4EF6-B654-5DF4C47BB8F5}" destId="{81C69B81-5BB9-8C47-A028-A50A8684DA03}" srcOrd="0" destOrd="0" presId="urn:microsoft.com/office/officeart/2008/layout/LinedList"/>
    <dgm:cxn modelId="{83207276-9584-6741-A94D-61E2074B3E66}" type="presOf" srcId="{9C14EB02-A9BC-FA45-82FA-DE6F2438EB98}" destId="{74AFFEBD-94CF-4E43-9B5A-B0B9F620FBB1}" srcOrd="0" destOrd="0" presId="urn:microsoft.com/office/officeart/2008/layout/LinedList"/>
    <dgm:cxn modelId="{B9A9AA7C-0ED2-4730-B9D5-CAFE914EE159}" srcId="{BE5AAFF9-BBDC-4EF6-B654-5DF4C47BB8F5}" destId="{C3265844-7F7D-4B1D-AECB-4ED39D6F7530}" srcOrd="0" destOrd="0" parTransId="{05985F42-F1E2-439B-B70E-E2841E67CAD6}" sibTransId="{02FB5EC6-03C1-4CB4-B49C-19494E92BD1D}"/>
    <dgm:cxn modelId="{5293D096-E7EC-F54B-9947-DC89C5F21341}" type="presOf" srcId="{75709FAF-84A3-7148-B1D9-A75FD0F92346}" destId="{DF9C009C-4139-A14E-AC07-561E4322E6E2}" srcOrd="0" destOrd="0" presId="urn:microsoft.com/office/officeart/2008/layout/LinedList"/>
    <dgm:cxn modelId="{09BFFFCD-5730-7846-AC89-8590C20AD67B}" type="presOf" srcId="{C3265844-7F7D-4B1D-AECB-4ED39D6F7530}" destId="{E32F16CD-527B-B143-9E5E-99110B69FAA2}" srcOrd="0" destOrd="0" presId="urn:microsoft.com/office/officeart/2008/layout/LinedList"/>
    <dgm:cxn modelId="{4FE1A45D-E001-C142-A854-B393E3CF8FFC}" type="presParOf" srcId="{81C69B81-5BB9-8C47-A028-A50A8684DA03}" destId="{838056BE-3237-A44D-9C60-5541D3CB6566}" srcOrd="0" destOrd="0" presId="urn:microsoft.com/office/officeart/2008/layout/LinedList"/>
    <dgm:cxn modelId="{31750BF0-AAD7-F14C-8E4E-7E7CD1B0BD87}" type="presParOf" srcId="{81C69B81-5BB9-8C47-A028-A50A8684DA03}" destId="{55CE6CED-F0C4-E44D-B18D-79C5E5D50DCF}" srcOrd="1" destOrd="0" presId="urn:microsoft.com/office/officeart/2008/layout/LinedList"/>
    <dgm:cxn modelId="{CFA10496-53C6-6A4E-A707-9B59B06C66D1}" type="presParOf" srcId="{55CE6CED-F0C4-E44D-B18D-79C5E5D50DCF}" destId="{E32F16CD-527B-B143-9E5E-99110B69FAA2}" srcOrd="0" destOrd="0" presId="urn:microsoft.com/office/officeart/2008/layout/LinedList"/>
    <dgm:cxn modelId="{C91A268B-32C9-0F49-A6D5-CCA770E93392}" type="presParOf" srcId="{55CE6CED-F0C4-E44D-B18D-79C5E5D50DCF}" destId="{2293949B-1DFA-F248-91A3-F9A090170440}" srcOrd="1" destOrd="0" presId="urn:microsoft.com/office/officeart/2008/layout/LinedList"/>
    <dgm:cxn modelId="{A0919FEE-95CA-734F-A4E0-FEDFA3778D14}" type="presParOf" srcId="{2293949B-1DFA-F248-91A3-F9A090170440}" destId="{B4B9CE71-990C-4843-BF39-3B972CD4302F}" srcOrd="0" destOrd="0" presId="urn:microsoft.com/office/officeart/2008/layout/LinedList"/>
    <dgm:cxn modelId="{F26F2650-2C86-6249-AA7F-2346EDC1A114}" type="presParOf" srcId="{2293949B-1DFA-F248-91A3-F9A090170440}" destId="{BA69B90D-05A5-C943-8D90-D1AB07B6AA02}" srcOrd="1" destOrd="0" presId="urn:microsoft.com/office/officeart/2008/layout/LinedList"/>
    <dgm:cxn modelId="{2F4EE213-CB09-2D40-8715-B806B89DD0C8}" type="presParOf" srcId="{BA69B90D-05A5-C943-8D90-D1AB07B6AA02}" destId="{A1DF0CBC-3685-694D-BBBC-8BED307E6641}" srcOrd="0" destOrd="0" presId="urn:microsoft.com/office/officeart/2008/layout/LinedList"/>
    <dgm:cxn modelId="{638C5CE8-77C5-834A-B639-CB0DA44BC83A}" type="presParOf" srcId="{BA69B90D-05A5-C943-8D90-D1AB07B6AA02}" destId="{74AFFEBD-94CF-4E43-9B5A-B0B9F620FBB1}" srcOrd="1" destOrd="0" presId="urn:microsoft.com/office/officeart/2008/layout/LinedList"/>
    <dgm:cxn modelId="{D55CECDF-5F19-5D47-89DE-5E8AC105DF68}" type="presParOf" srcId="{BA69B90D-05A5-C943-8D90-D1AB07B6AA02}" destId="{69C90BBB-13C1-AA45-991E-8502BC0E3BF4}" srcOrd="2" destOrd="0" presId="urn:microsoft.com/office/officeart/2008/layout/LinedList"/>
    <dgm:cxn modelId="{01565DDE-1B1A-C54B-A31A-28F408C10ACF}" type="presParOf" srcId="{2293949B-1DFA-F248-91A3-F9A090170440}" destId="{A3BB8B54-796C-B54E-8A7C-FB50B2E827A6}" srcOrd="2" destOrd="0" presId="urn:microsoft.com/office/officeart/2008/layout/LinedList"/>
    <dgm:cxn modelId="{00A6775C-97E2-0646-BDD1-85CE2D2A377A}" type="presParOf" srcId="{2293949B-1DFA-F248-91A3-F9A090170440}" destId="{4D512050-6476-B048-B849-A1AB9CA4DDBA}" srcOrd="3" destOrd="0" presId="urn:microsoft.com/office/officeart/2008/layout/LinedList"/>
    <dgm:cxn modelId="{A36F4DB1-EEA1-F841-93E3-9EAB6566C264}" type="presParOf" srcId="{2293949B-1DFA-F248-91A3-F9A090170440}" destId="{21AB9E71-F650-3644-A2C3-25025505F26E}" srcOrd="4" destOrd="0" presId="urn:microsoft.com/office/officeart/2008/layout/LinedList"/>
    <dgm:cxn modelId="{5A22A94D-DAB6-2841-B573-04EE239E3F30}" type="presParOf" srcId="{21AB9E71-F650-3644-A2C3-25025505F26E}" destId="{2A43D02F-A7E8-8042-92CC-6EA8F851E14C}" srcOrd="0" destOrd="0" presId="urn:microsoft.com/office/officeart/2008/layout/LinedList"/>
    <dgm:cxn modelId="{14050B06-BC63-7E43-8A17-69B9F0AB0D85}" type="presParOf" srcId="{21AB9E71-F650-3644-A2C3-25025505F26E}" destId="{DF9C009C-4139-A14E-AC07-561E4322E6E2}" srcOrd="1" destOrd="0" presId="urn:microsoft.com/office/officeart/2008/layout/LinedList"/>
    <dgm:cxn modelId="{18CE6C31-3125-D246-A56C-F94B1DD9FC86}" type="presParOf" srcId="{21AB9E71-F650-3644-A2C3-25025505F26E}" destId="{D81385BC-2C7C-0744-A797-0D6E9265487F}" srcOrd="2" destOrd="0" presId="urn:microsoft.com/office/officeart/2008/layout/LinedList"/>
    <dgm:cxn modelId="{B135615A-F94D-B943-B8FE-010690A6A1BC}" type="presParOf" srcId="{2293949B-1DFA-F248-91A3-F9A090170440}" destId="{C62B7873-5EA9-2146-A77A-D659BCF99598}" srcOrd="5" destOrd="0" presId="urn:microsoft.com/office/officeart/2008/layout/LinedList"/>
    <dgm:cxn modelId="{A92143DB-96A9-9A45-9662-8036CA9D9EA4}" type="presParOf" srcId="{2293949B-1DFA-F248-91A3-F9A090170440}" destId="{100A66CD-1CA0-C14E-902E-288359289583}"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AAFF9-BBDC-4EF6-B654-5DF4C47BB8F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3265844-7F7D-4B1D-AECB-4ED39D6F7530}">
      <dgm:prSet custT="1"/>
      <dgm:spPr/>
      <dgm:t>
        <a:bodyPr/>
        <a:lstStyle/>
        <a:p>
          <a:pPr>
            <a:lnSpc>
              <a:spcPct val="100000"/>
            </a:lnSpc>
          </a:pPr>
          <a:r>
            <a:rPr lang="en-US" sz="3600" b="1" dirty="0"/>
            <a:t>Autonomy</a:t>
          </a:r>
          <a:br>
            <a:rPr lang="en-US" sz="3600" dirty="0"/>
          </a:br>
          <a:br>
            <a:rPr lang="en-US" sz="1200" dirty="0"/>
          </a:br>
          <a:r>
            <a:rPr lang="en-US" sz="3600" dirty="0"/>
            <a:t>   Sensing</a:t>
          </a:r>
          <a:br>
            <a:rPr lang="en-US" sz="3600" dirty="0"/>
          </a:br>
          <a:br>
            <a:rPr lang="en-US" sz="1600" dirty="0"/>
          </a:br>
          <a:r>
            <a:rPr lang="en-US" sz="3600" dirty="0"/>
            <a:t>   Deciding</a:t>
          </a:r>
        </a:p>
      </dgm:t>
    </dgm:pt>
    <dgm:pt modelId="{05985F42-F1E2-439B-B70E-E2841E67CAD6}" type="parTrans" cxnId="{B9A9AA7C-0ED2-4730-B9D5-CAFE914EE159}">
      <dgm:prSet/>
      <dgm:spPr/>
      <dgm:t>
        <a:bodyPr/>
        <a:lstStyle/>
        <a:p>
          <a:endParaRPr lang="en-US" sz="3200"/>
        </a:p>
      </dgm:t>
    </dgm:pt>
    <dgm:pt modelId="{02FB5EC6-03C1-4CB4-B49C-19494E92BD1D}" type="sibTrans" cxnId="{B9A9AA7C-0ED2-4730-B9D5-CAFE914EE159}">
      <dgm:prSet/>
      <dgm:spPr/>
      <dgm:t>
        <a:bodyPr/>
        <a:lstStyle/>
        <a:p>
          <a:pPr>
            <a:lnSpc>
              <a:spcPct val="100000"/>
            </a:lnSpc>
          </a:pPr>
          <a:endParaRPr lang="en-US" sz="3200"/>
        </a:p>
      </dgm:t>
    </dgm:pt>
    <dgm:pt modelId="{677E1B98-BAE3-3545-A8AB-211D38EE5AB6}">
      <dgm:prSet custT="1"/>
      <dgm:spPr/>
      <dgm:t>
        <a:bodyPr/>
        <a:lstStyle/>
        <a:p>
          <a:pPr>
            <a:lnSpc>
              <a:spcPct val="100000"/>
            </a:lnSpc>
          </a:pPr>
          <a:r>
            <a:rPr lang="en-US" sz="3600" b="1" dirty="0"/>
            <a:t>Connectivity</a:t>
          </a:r>
          <a:br>
            <a:rPr lang="en-US" sz="3600" dirty="0"/>
          </a:br>
          <a:r>
            <a:rPr lang="en-US" sz="3600" dirty="0"/>
            <a:t>   Communicating</a:t>
          </a:r>
          <a:br>
            <a:rPr lang="en-US" sz="3600" dirty="0"/>
          </a:br>
          <a:r>
            <a:rPr lang="en-US" sz="3600" dirty="0"/>
            <a:t>   Sharing</a:t>
          </a:r>
        </a:p>
      </dgm:t>
    </dgm:pt>
    <dgm:pt modelId="{00BD3119-5952-2A4D-A1C4-411E52742AA7}" type="parTrans" cxnId="{43163DBE-3AC0-184E-8F52-E173434A717A}">
      <dgm:prSet/>
      <dgm:spPr/>
      <dgm:t>
        <a:bodyPr/>
        <a:lstStyle/>
        <a:p>
          <a:endParaRPr lang="en-US"/>
        </a:p>
      </dgm:t>
    </dgm:pt>
    <dgm:pt modelId="{E3192613-98E3-384F-A591-808E81AEF5E9}" type="sibTrans" cxnId="{43163DBE-3AC0-184E-8F52-E173434A717A}">
      <dgm:prSet/>
      <dgm:spPr/>
      <dgm:t>
        <a:bodyPr/>
        <a:lstStyle/>
        <a:p>
          <a:endParaRPr lang="en-US"/>
        </a:p>
      </dgm:t>
    </dgm:pt>
    <dgm:pt modelId="{63C808D5-52DB-6144-ABD0-10A654F9351B}">
      <dgm:prSet custT="1"/>
      <dgm:spPr/>
      <dgm:t>
        <a:bodyPr/>
        <a:lstStyle/>
        <a:p>
          <a:r>
            <a:rPr lang="en-US" sz="3200" dirty="0">
              <a:latin typeface="+mj-lt"/>
            </a:rPr>
            <a:t>Stand- Alone: Sensors (cameras / radars)</a:t>
          </a:r>
          <a:br>
            <a:rPr lang="en-US" sz="3200" dirty="0">
              <a:latin typeface="+mj-lt"/>
            </a:rPr>
          </a:br>
          <a:r>
            <a:rPr lang="en-US" sz="3200" dirty="0">
              <a:latin typeface="+mj-lt"/>
            </a:rPr>
            <a:t>Shared:           IoT (5G)</a:t>
          </a:r>
          <a:endParaRPr lang="en-US" sz="3200" dirty="0"/>
        </a:p>
      </dgm:t>
    </dgm:pt>
    <dgm:pt modelId="{551591B0-5847-CF49-983E-AA0FDD8C0850}" type="parTrans" cxnId="{CDF47386-F638-F94B-9528-23C2683CC326}">
      <dgm:prSet/>
      <dgm:spPr/>
      <dgm:t>
        <a:bodyPr/>
        <a:lstStyle/>
        <a:p>
          <a:endParaRPr lang="en-US"/>
        </a:p>
      </dgm:t>
    </dgm:pt>
    <dgm:pt modelId="{B8FC15E4-1E01-0349-897A-3BA95102E55F}" type="sibTrans" cxnId="{CDF47386-F638-F94B-9528-23C2683CC326}">
      <dgm:prSet/>
      <dgm:spPr/>
      <dgm:t>
        <a:bodyPr/>
        <a:lstStyle/>
        <a:p>
          <a:endParaRPr lang="en-US"/>
        </a:p>
      </dgm:t>
    </dgm:pt>
    <dgm:pt modelId="{3447F7B6-F61C-9B49-B567-BE5F22447927}">
      <dgm:prSet custT="1"/>
      <dgm:spPr/>
      <dgm:t>
        <a:bodyPr/>
        <a:lstStyle/>
        <a:p>
          <a:pPr>
            <a:buNone/>
          </a:pPr>
          <a:r>
            <a:rPr lang="en-US" sz="3200" dirty="0">
              <a:latin typeface="+mj-lt"/>
            </a:rPr>
            <a:t>Stand-Alone:  DL / AI</a:t>
          </a:r>
          <a:br>
            <a:rPr lang="en-US" sz="3200" dirty="0">
              <a:latin typeface="+mj-lt"/>
            </a:rPr>
          </a:br>
          <a:r>
            <a:rPr lang="en-US" sz="3200" dirty="0">
              <a:latin typeface="+mj-lt"/>
            </a:rPr>
            <a:t>Shared:           DL / AI </a:t>
          </a:r>
          <a:endParaRPr lang="en-US" sz="3200" dirty="0"/>
        </a:p>
      </dgm:t>
    </dgm:pt>
    <dgm:pt modelId="{BC34127B-DD60-014D-A5D9-CED3731E5DC7}" type="parTrans" cxnId="{055A5EE7-E61A-DB42-A4BD-CB9B225FC5E9}">
      <dgm:prSet/>
      <dgm:spPr/>
      <dgm:t>
        <a:bodyPr/>
        <a:lstStyle/>
        <a:p>
          <a:endParaRPr lang="en-US"/>
        </a:p>
      </dgm:t>
    </dgm:pt>
    <dgm:pt modelId="{2560CB72-302E-AB42-8E46-23454A640B8A}" type="sibTrans" cxnId="{055A5EE7-E61A-DB42-A4BD-CB9B225FC5E9}">
      <dgm:prSet/>
      <dgm:spPr/>
      <dgm:t>
        <a:bodyPr/>
        <a:lstStyle/>
        <a:p>
          <a:endParaRPr lang="en-US"/>
        </a:p>
      </dgm:t>
    </dgm:pt>
    <dgm:pt modelId="{4E71D896-CE23-9B4A-9C05-467666397F54}">
      <dgm:prSet/>
      <dgm:spPr/>
      <dgm:t>
        <a:bodyPr/>
        <a:lstStyle/>
        <a:p>
          <a:endParaRPr lang="en-US" dirty="0"/>
        </a:p>
      </dgm:t>
    </dgm:pt>
    <dgm:pt modelId="{BC6C0979-9177-704E-8E22-19411D5735DA}" type="parTrans" cxnId="{5F749C06-0AEE-E14C-9E90-0551F3285866}">
      <dgm:prSet/>
      <dgm:spPr/>
      <dgm:t>
        <a:bodyPr/>
        <a:lstStyle/>
        <a:p>
          <a:endParaRPr lang="en-US"/>
        </a:p>
      </dgm:t>
    </dgm:pt>
    <dgm:pt modelId="{6867ED2C-C16A-824C-BE72-E197F34E43D8}" type="sibTrans" cxnId="{5F749C06-0AEE-E14C-9E90-0551F3285866}">
      <dgm:prSet/>
      <dgm:spPr/>
      <dgm:t>
        <a:bodyPr/>
        <a:lstStyle/>
        <a:p>
          <a:endParaRPr lang="en-US"/>
        </a:p>
      </dgm:t>
    </dgm:pt>
    <dgm:pt modelId="{81C69B81-5BB9-8C47-A028-A50A8684DA03}" type="pres">
      <dgm:prSet presAssocID="{BE5AAFF9-BBDC-4EF6-B654-5DF4C47BB8F5}" presName="vert0" presStyleCnt="0">
        <dgm:presLayoutVars>
          <dgm:dir/>
          <dgm:animOne val="branch"/>
          <dgm:animLvl val="lvl"/>
        </dgm:presLayoutVars>
      </dgm:prSet>
      <dgm:spPr/>
    </dgm:pt>
    <dgm:pt modelId="{838056BE-3237-A44D-9C60-5541D3CB6566}" type="pres">
      <dgm:prSet presAssocID="{C3265844-7F7D-4B1D-AECB-4ED39D6F7530}" presName="thickLine" presStyleLbl="alignNode1" presStyleIdx="0" presStyleCnt="2"/>
      <dgm:spPr/>
    </dgm:pt>
    <dgm:pt modelId="{55CE6CED-F0C4-E44D-B18D-79C5E5D50DCF}" type="pres">
      <dgm:prSet presAssocID="{C3265844-7F7D-4B1D-AECB-4ED39D6F7530}" presName="horz1" presStyleCnt="0"/>
      <dgm:spPr/>
    </dgm:pt>
    <dgm:pt modelId="{E32F16CD-527B-B143-9E5E-99110B69FAA2}" type="pres">
      <dgm:prSet presAssocID="{C3265844-7F7D-4B1D-AECB-4ED39D6F7530}" presName="tx1" presStyleLbl="revTx" presStyleIdx="0" presStyleCnt="5" custScaleX="111454" custScaleY="106324"/>
      <dgm:spPr/>
    </dgm:pt>
    <dgm:pt modelId="{2293949B-1DFA-F248-91A3-F9A090170440}" type="pres">
      <dgm:prSet presAssocID="{C3265844-7F7D-4B1D-AECB-4ED39D6F7530}" presName="vert1" presStyleCnt="0"/>
      <dgm:spPr/>
    </dgm:pt>
    <dgm:pt modelId="{52D80E13-BD06-7C48-AEA3-97C20D1FE361}" type="pres">
      <dgm:prSet presAssocID="{4E71D896-CE23-9B4A-9C05-467666397F54}" presName="vertSpace2a" presStyleCnt="0"/>
      <dgm:spPr/>
    </dgm:pt>
    <dgm:pt modelId="{FBBB4BDB-28B3-8D45-9597-1D9CF4012CC1}" type="pres">
      <dgm:prSet presAssocID="{4E71D896-CE23-9B4A-9C05-467666397F54}" presName="horz2" presStyleCnt="0"/>
      <dgm:spPr/>
    </dgm:pt>
    <dgm:pt modelId="{7BAA502C-028C-B443-BE8A-189625CC8E8D}" type="pres">
      <dgm:prSet presAssocID="{4E71D896-CE23-9B4A-9C05-467666397F54}" presName="horzSpace2" presStyleCnt="0"/>
      <dgm:spPr/>
    </dgm:pt>
    <dgm:pt modelId="{58AE16E8-046D-C64C-9041-0ACE95F89E37}" type="pres">
      <dgm:prSet presAssocID="{4E71D896-CE23-9B4A-9C05-467666397F54}" presName="tx2" presStyleLbl="revTx" presStyleIdx="1" presStyleCnt="5" custScaleY="43527"/>
      <dgm:spPr/>
    </dgm:pt>
    <dgm:pt modelId="{0F8DC225-4EBA-9D43-86F4-4C58431AD4E1}" type="pres">
      <dgm:prSet presAssocID="{4E71D896-CE23-9B4A-9C05-467666397F54}" presName="vert2" presStyleCnt="0"/>
      <dgm:spPr/>
    </dgm:pt>
    <dgm:pt modelId="{1833A5CE-F58D-FA44-9B14-E1C5C4658B92}" type="pres">
      <dgm:prSet presAssocID="{4E71D896-CE23-9B4A-9C05-467666397F54}" presName="thinLine2b" presStyleLbl="callout" presStyleIdx="0" presStyleCnt="3" custFlipVert="1" custSzY="45720" custScaleX="116497" custLinFactY="204636" custLinFactNeighborX="9" custLinFactNeighborY="300000"/>
      <dgm:spPr/>
    </dgm:pt>
    <dgm:pt modelId="{B17F0498-A2D8-3049-98B1-80F383DDDF39}" type="pres">
      <dgm:prSet presAssocID="{4E71D896-CE23-9B4A-9C05-467666397F54}" presName="vertSpace2b" presStyleCnt="0"/>
      <dgm:spPr/>
    </dgm:pt>
    <dgm:pt modelId="{663754EC-3FBD-6D43-8A8F-C7B725E2D1FF}" type="pres">
      <dgm:prSet presAssocID="{63C808D5-52DB-6144-ABD0-10A654F9351B}" presName="horz2" presStyleCnt="0"/>
      <dgm:spPr/>
    </dgm:pt>
    <dgm:pt modelId="{3DDD49A2-321C-A84F-B385-03CDE5A79DF9}" type="pres">
      <dgm:prSet presAssocID="{63C808D5-52DB-6144-ABD0-10A654F9351B}" presName="horzSpace2" presStyleCnt="0"/>
      <dgm:spPr/>
    </dgm:pt>
    <dgm:pt modelId="{78CD45F6-AC30-5E43-A815-23A8EE8CDC51}" type="pres">
      <dgm:prSet presAssocID="{63C808D5-52DB-6144-ABD0-10A654F9351B}" presName="tx2" presStyleLbl="revTx" presStyleIdx="2" presStyleCnt="5" custScaleY="125892" custLinFactNeighborX="52" custLinFactNeighborY="8667"/>
      <dgm:spPr/>
    </dgm:pt>
    <dgm:pt modelId="{D20935EB-6033-7D45-9C7B-2D27780F1629}" type="pres">
      <dgm:prSet presAssocID="{63C808D5-52DB-6144-ABD0-10A654F9351B}" presName="vert2" presStyleCnt="0"/>
      <dgm:spPr/>
    </dgm:pt>
    <dgm:pt modelId="{937FC04F-139C-DF46-8534-75FFF37A8A71}" type="pres">
      <dgm:prSet presAssocID="{63C808D5-52DB-6144-ABD0-10A654F9351B}" presName="thinLine2b" presStyleLbl="callout" presStyleIdx="1" presStyleCnt="3" custLinFactY="200000" custLinFactNeighborX="9" custLinFactNeighborY="219570"/>
      <dgm:spPr/>
    </dgm:pt>
    <dgm:pt modelId="{37B35CD4-D076-7548-A244-DD9D68928626}" type="pres">
      <dgm:prSet presAssocID="{63C808D5-52DB-6144-ABD0-10A654F9351B}" presName="vertSpace2b" presStyleCnt="0"/>
      <dgm:spPr/>
    </dgm:pt>
    <dgm:pt modelId="{090C02FC-0FB7-6748-9F42-3913F7757645}" type="pres">
      <dgm:prSet presAssocID="{3447F7B6-F61C-9B49-B567-BE5F22447927}" presName="horz2" presStyleCnt="0"/>
      <dgm:spPr/>
    </dgm:pt>
    <dgm:pt modelId="{96D953BC-6DC4-414E-B318-CF0606E056B0}" type="pres">
      <dgm:prSet presAssocID="{3447F7B6-F61C-9B49-B567-BE5F22447927}" presName="horzSpace2" presStyleCnt="0"/>
      <dgm:spPr/>
    </dgm:pt>
    <dgm:pt modelId="{21705F03-F089-A840-B8D6-86836F9E49BF}" type="pres">
      <dgm:prSet presAssocID="{3447F7B6-F61C-9B49-B567-BE5F22447927}" presName="tx2" presStyleLbl="revTx" presStyleIdx="3" presStyleCnt="5"/>
      <dgm:spPr/>
    </dgm:pt>
    <dgm:pt modelId="{27022B2A-1638-8942-B6E5-DCFBF93BE69F}" type="pres">
      <dgm:prSet presAssocID="{3447F7B6-F61C-9B49-B567-BE5F22447927}" presName="vert2" presStyleCnt="0"/>
      <dgm:spPr/>
    </dgm:pt>
    <dgm:pt modelId="{6688EDE6-C22E-424D-997F-F5A4D4B364A8}" type="pres">
      <dgm:prSet presAssocID="{3447F7B6-F61C-9B49-B567-BE5F22447927}" presName="thinLine2b" presStyleLbl="callout" presStyleIdx="2" presStyleCnt="3" custLinFactY="400000" custLinFactNeighborX="101" custLinFactNeighborY="491720"/>
      <dgm:spPr/>
    </dgm:pt>
    <dgm:pt modelId="{BDD598C2-8C8D-244F-997D-05918A93AB8F}" type="pres">
      <dgm:prSet presAssocID="{3447F7B6-F61C-9B49-B567-BE5F22447927}" presName="vertSpace2b" presStyleCnt="0"/>
      <dgm:spPr/>
    </dgm:pt>
    <dgm:pt modelId="{C21D33B7-29BA-764F-8088-B07964E841B4}" type="pres">
      <dgm:prSet presAssocID="{677E1B98-BAE3-3545-A8AB-211D38EE5AB6}" presName="thickLine" presStyleLbl="alignNode1" presStyleIdx="1" presStyleCnt="2" custLinFactNeighborY="7014"/>
      <dgm:spPr/>
    </dgm:pt>
    <dgm:pt modelId="{984EAE6E-6319-B64A-8F27-AD92FD257785}" type="pres">
      <dgm:prSet presAssocID="{677E1B98-BAE3-3545-A8AB-211D38EE5AB6}" presName="horz1" presStyleCnt="0"/>
      <dgm:spPr/>
    </dgm:pt>
    <dgm:pt modelId="{780B1C77-CBC4-B741-8FAF-DFA005517D73}" type="pres">
      <dgm:prSet presAssocID="{677E1B98-BAE3-3545-A8AB-211D38EE5AB6}" presName="tx1" presStyleLbl="revTx" presStyleIdx="4" presStyleCnt="5" custScaleX="285412"/>
      <dgm:spPr/>
    </dgm:pt>
    <dgm:pt modelId="{45FB992A-CDA9-7E48-B3BD-D75E26D2D65B}" type="pres">
      <dgm:prSet presAssocID="{677E1B98-BAE3-3545-A8AB-211D38EE5AB6}" presName="vert1" presStyleCnt="0"/>
      <dgm:spPr/>
    </dgm:pt>
  </dgm:ptLst>
  <dgm:cxnLst>
    <dgm:cxn modelId="{5F749C06-0AEE-E14C-9E90-0551F3285866}" srcId="{C3265844-7F7D-4B1D-AECB-4ED39D6F7530}" destId="{4E71D896-CE23-9B4A-9C05-467666397F54}" srcOrd="0" destOrd="0" parTransId="{BC6C0979-9177-704E-8E22-19411D5735DA}" sibTransId="{6867ED2C-C16A-824C-BE72-E197F34E43D8}"/>
    <dgm:cxn modelId="{4A5ADE6A-241E-5648-A570-0A28DBE76D69}" type="presOf" srcId="{BE5AAFF9-BBDC-4EF6-B654-5DF4C47BB8F5}" destId="{81C69B81-5BB9-8C47-A028-A50A8684DA03}" srcOrd="0" destOrd="0" presId="urn:microsoft.com/office/officeart/2008/layout/LinedList"/>
    <dgm:cxn modelId="{B9A9AA7C-0ED2-4730-B9D5-CAFE914EE159}" srcId="{BE5AAFF9-BBDC-4EF6-B654-5DF4C47BB8F5}" destId="{C3265844-7F7D-4B1D-AECB-4ED39D6F7530}" srcOrd="0" destOrd="0" parTransId="{05985F42-F1E2-439B-B70E-E2841E67CAD6}" sibTransId="{02FB5EC6-03C1-4CB4-B49C-19494E92BD1D}"/>
    <dgm:cxn modelId="{CDF47386-F638-F94B-9528-23C2683CC326}" srcId="{C3265844-7F7D-4B1D-AECB-4ED39D6F7530}" destId="{63C808D5-52DB-6144-ABD0-10A654F9351B}" srcOrd="1" destOrd="0" parTransId="{551591B0-5847-CF49-983E-AA0FDD8C0850}" sibTransId="{B8FC15E4-1E01-0349-897A-3BA95102E55F}"/>
    <dgm:cxn modelId="{D5E33B9E-24DE-7942-9FC2-60D654BF13FE}" type="presOf" srcId="{3447F7B6-F61C-9B49-B567-BE5F22447927}" destId="{21705F03-F089-A840-B8D6-86836F9E49BF}" srcOrd="0" destOrd="0" presId="urn:microsoft.com/office/officeart/2008/layout/LinedList"/>
    <dgm:cxn modelId="{C21869A6-8795-8B41-8451-0A026E48819C}" type="presOf" srcId="{677E1B98-BAE3-3545-A8AB-211D38EE5AB6}" destId="{780B1C77-CBC4-B741-8FAF-DFA005517D73}" srcOrd="0" destOrd="0" presId="urn:microsoft.com/office/officeart/2008/layout/LinedList"/>
    <dgm:cxn modelId="{43163DBE-3AC0-184E-8F52-E173434A717A}" srcId="{BE5AAFF9-BBDC-4EF6-B654-5DF4C47BB8F5}" destId="{677E1B98-BAE3-3545-A8AB-211D38EE5AB6}" srcOrd="1" destOrd="0" parTransId="{00BD3119-5952-2A4D-A1C4-411E52742AA7}" sibTransId="{E3192613-98E3-384F-A591-808E81AEF5E9}"/>
    <dgm:cxn modelId="{DD67ABDB-1DE6-EB49-921A-5ECB0CC88D6C}" type="presOf" srcId="{63C808D5-52DB-6144-ABD0-10A654F9351B}" destId="{78CD45F6-AC30-5E43-A815-23A8EE8CDC51}" srcOrd="0" destOrd="0" presId="urn:microsoft.com/office/officeart/2008/layout/LinedList"/>
    <dgm:cxn modelId="{055A5EE7-E61A-DB42-A4BD-CB9B225FC5E9}" srcId="{C3265844-7F7D-4B1D-AECB-4ED39D6F7530}" destId="{3447F7B6-F61C-9B49-B567-BE5F22447927}" srcOrd="2" destOrd="0" parTransId="{BC34127B-DD60-014D-A5D9-CED3731E5DC7}" sibTransId="{2560CB72-302E-AB42-8E46-23454A640B8A}"/>
    <dgm:cxn modelId="{71854FE9-9BCC-1C42-AC9D-9D7D04A81738}" type="presOf" srcId="{C3265844-7F7D-4B1D-AECB-4ED39D6F7530}" destId="{E32F16CD-527B-B143-9E5E-99110B69FAA2}" srcOrd="0" destOrd="0" presId="urn:microsoft.com/office/officeart/2008/layout/LinedList"/>
    <dgm:cxn modelId="{D0DDFCEA-AFA8-6445-B666-6797ACC393CA}" type="presOf" srcId="{4E71D896-CE23-9B4A-9C05-467666397F54}" destId="{58AE16E8-046D-C64C-9041-0ACE95F89E37}" srcOrd="0" destOrd="0" presId="urn:microsoft.com/office/officeart/2008/layout/LinedList"/>
    <dgm:cxn modelId="{6548424D-19C7-F546-8A58-43278DB7AEA8}" type="presParOf" srcId="{81C69B81-5BB9-8C47-A028-A50A8684DA03}" destId="{838056BE-3237-A44D-9C60-5541D3CB6566}" srcOrd="0" destOrd="0" presId="urn:microsoft.com/office/officeart/2008/layout/LinedList"/>
    <dgm:cxn modelId="{5B1B909D-89F3-3241-8C58-A21A6BA644FE}" type="presParOf" srcId="{81C69B81-5BB9-8C47-A028-A50A8684DA03}" destId="{55CE6CED-F0C4-E44D-B18D-79C5E5D50DCF}" srcOrd="1" destOrd="0" presId="urn:microsoft.com/office/officeart/2008/layout/LinedList"/>
    <dgm:cxn modelId="{7482A979-5C53-784D-81D4-70A76CF9C035}" type="presParOf" srcId="{55CE6CED-F0C4-E44D-B18D-79C5E5D50DCF}" destId="{E32F16CD-527B-B143-9E5E-99110B69FAA2}" srcOrd="0" destOrd="0" presId="urn:microsoft.com/office/officeart/2008/layout/LinedList"/>
    <dgm:cxn modelId="{110394ED-FA55-574F-AE89-267ADF537423}" type="presParOf" srcId="{55CE6CED-F0C4-E44D-B18D-79C5E5D50DCF}" destId="{2293949B-1DFA-F248-91A3-F9A090170440}" srcOrd="1" destOrd="0" presId="urn:microsoft.com/office/officeart/2008/layout/LinedList"/>
    <dgm:cxn modelId="{22D41047-75F6-3C42-84DA-5C653536750B}" type="presParOf" srcId="{2293949B-1DFA-F248-91A3-F9A090170440}" destId="{52D80E13-BD06-7C48-AEA3-97C20D1FE361}" srcOrd="0" destOrd="0" presId="urn:microsoft.com/office/officeart/2008/layout/LinedList"/>
    <dgm:cxn modelId="{85A02751-9D7B-6D4E-BE82-8929F6B6FE4E}" type="presParOf" srcId="{2293949B-1DFA-F248-91A3-F9A090170440}" destId="{FBBB4BDB-28B3-8D45-9597-1D9CF4012CC1}" srcOrd="1" destOrd="0" presId="urn:microsoft.com/office/officeart/2008/layout/LinedList"/>
    <dgm:cxn modelId="{457EACF0-E69E-DC42-A0AD-9C066639E331}" type="presParOf" srcId="{FBBB4BDB-28B3-8D45-9597-1D9CF4012CC1}" destId="{7BAA502C-028C-B443-BE8A-189625CC8E8D}" srcOrd="0" destOrd="0" presId="urn:microsoft.com/office/officeart/2008/layout/LinedList"/>
    <dgm:cxn modelId="{0083C0CD-9ACC-384C-9442-DD7F5BDF5D8B}" type="presParOf" srcId="{FBBB4BDB-28B3-8D45-9597-1D9CF4012CC1}" destId="{58AE16E8-046D-C64C-9041-0ACE95F89E37}" srcOrd="1" destOrd="0" presId="urn:microsoft.com/office/officeart/2008/layout/LinedList"/>
    <dgm:cxn modelId="{B47E57E2-D0FB-C643-BF2B-E3CCB4507134}" type="presParOf" srcId="{FBBB4BDB-28B3-8D45-9597-1D9CF4012CC1}" destId="{0F8DC225-4EBA-9D43-86F4-4C58431AD4E1}" srcOrd="2" destOrd="0" presId="urn:microsoft.com/office/officeart/2008/layout/LinedList"/>
    <dgm:cxn modelId="{D9944A29-14F8-424D-B032-2F14F95E42D5}" type="presParOf" srcId="{2293949B-1DFA-F248-91A3-F9A090170440}" destId="{1833A5CE-F58D-FA44-9B14-E1C5C4658B92}" srcOrd="2" destOrd="0" presId="urn:microsoft.com/office/officeart/2008/layout/LinedList"/>
    <dgm:cxn modelId="{DF4085B6-811E-E949-A713-C414D4304E12}" type="presParOf" srcId="{2293949B-1DFA-F248-91A3-F9A090170440}" destId="{B17F0498-A2D8-3049-98B1-80F383DDDF39}" srcOrd="3" destOrd="0" presId="urn:microsoft.com/office/officeart/2008/layout/LinedList"/>
    <dgm:cxn modelId="{AB2F5432-A000-F64D-A398-8E913FF2C12E}" type="presParOf" srcId="{2293949B-1DFA-F248-91A3-F9A090170440}" destId="{663754EC-3FBD-6D43-8A8F-C7B725E2D1FF}" srcOrd="4" destOrd="0" presId="urn:microsoft.com/office/officeart/2008/layout/LinedList"/>
    <dgm:cxn modelId="{093F54CF-9519-FA45-B1E4-72030491EF0D}" type="presParOf" srcId="{663754EC-3FBD-6D43-8A8F-C7B725E2D1FF}" destId="{3DDD49A2-321C-A84F-B385-03CDE5A79DF9}" srcOrd="0" destOrd="0" presId="urn:microsoft.com/office/officeart/2008/layout/LinedList"/>
    <dgm:cxn modelId="{E28CB7B1-6C98-8F40-8EB4-96766A7D828F}" type="presParOf" srcId="{663754EC-3FBD-6D43-8A8F-C7B725E2D1FF}" destId="{78CD45F6-AC30-5E43-A815-23A8EE8CDC51}" srcOrd="1" destOrd="0" presId="urn:microsoft.com/office/officeart/2008/layout/LinedList"/>
    <dgm:cxn modelId="{B82A4EEF-214C-DF40-A018-2C9C84CDB2A3}" type="presParOf" srcId="{663754EC-3FBD-6D43-8A8F-C7B725E2D1FF}" destId="{D20935EB-6033-7D45-9C7B-2D27780F1629}" srcOrd="2" destOrd="0" presId="urn:microsoft.com/office/officeart/2008/layout/LinedList"/>
    <dgm:cxn modelId="{690F3DC4-46C9-4649-B8B6-A32A472A5362}" type="presParOf" srcId="{2293949B-1DFA-F248-91A3-F9A090170440}" destId="{937FC04F-139C-DF46-8534-75FFF37A8A71}" srcOrd="5" destOrd="0" presId="urn:microsoft.com/office/officeart/2008/layout/LinedList"/>
    <dgm:cxn modelId="{20B18DA2-67B2-8848-9BD4-605F56DBEB55}" type="presParOf" srcId="{2293949B-1DFA-F248-91A3-F9A090170440}" destId="{37B35CD4-D076-7548-A244-DD9D68928626}" srcOrd="6" destOrd="0" presId="urn:microsoft.com/office/officeart/2008/layout/LinedList"/>
    <dgm:cxn modelId="{1CAD5109-48D6-9E45-8883-D30D3BF830ED}" type="presParOf" srcId="{2293949B-1DFA-F248-91A3-F9A090170440}" destId="{090C02FC-0FB7-6748-9F42-3913F7757645}" srcOrd="7" destOrd="0" presId="urn:microsoft.com/office/officeart/2008/layout/LinedList"/>
    <dgm:cxn modelId="{8D186BF9-CC07-204E-B527-1F0F490C7710}" type="presParOf" srcId="{090C02FC-0FB7-6748-9F42-3913F7757645}" destId="{96D953BC-6DC4-414E-B318-CF0606E056B0}" srcOrd="0" destOrd="0" presId="urn:microsoft.com/office/officeart/2008/layout/LinedList"/>
    <dgm:cxn modelId="{10B61E75-B487-6D46-B855-6B2A68116D9E}" type="presParOf" srcId="{090C02FC-0FB7-6748-9F42-3913F7757645}" destId="{21705F03-F089-A840-B8D6-86836F9E49BF}" srcOrd="1" destOrd="0" presId="urn:microsoft.com/office/officeart/2008/layout/LinedList"/>
    <dgm:cxn modelId="{205FD811-6C3D-B248-814D-53CC7704BC6E}" type="presParOf" srcId="{090C02FC-0FB7-6748-9F42-3913F7757645}" destId="{27022B2A-1638-8942-B6E5-DCFBF93BE69F}" srcOrd="2" destOrd="0" presId="urn:microsoft.com/office/officeart/2008/layout/LinedList"/>
    <dgm:cxn modelId="{4EFAEBFF-73A4-4B4F-85D2-6904FEC0DE4F}" type="presParOf" srcId="{2293949B-1DFA-F248-91A3-F9A090170440}" destId="{6688EDE6-C22E-424D-997F-F5A4D4B364A8}" srcOrd="8" destOrd="0" presId="urn:microsoft.com/office/officeart/2008/layout/LinedList"/>
    <dgm:cxn modelId="{9548E2B8-222B-8743-8820-4F47DE1CC7D7}" type="presParOf" srcId="{2293949B-1DFA-F248-91A3-F9A090170440}" destId="{BDD598C2-8C8D-244F-997D-05918A93AB8F}" srcOrd="9" destOrd="0" presId="urn:microsoft.com/office/officeart/2008/layout/LinedList"/>
    <dgm:cxn modelId="{4299CE2F-258C-C040-BA43-06077DD6A031}" type="presParOf" srcId="{81C69B81-5BB9-8C47-A028-A50A8684DA03}" destId="{C21D33B7-29BA-764F-8088-B07964E841B4}" srcOrd="2" destOrd="0" presId="urn:microsoft.com/office/officeart/2008/layout/LinedList"/>
    <dgm:cxn modelId="{C55161A4-9C65-1946-A859-5508ADE45B67}" type="presParOf" srcId="{81C69B81-5BB9-8C47-A028-A50A8684DA03}" destId="{984EAE6E-6319-B64A-8F27-AD92FD257785}" srcOrd="3" destOrd="0" presId="urn:microsoft.com/office/officeart/2008/layout/LinedList"/>
    <dgm:cxn modelId="{AE8A74A8-58D9-3C4F-8C8F-62396610C221}" type="presParOf" srcId="{984EAE6E-6319-B64A-8F27-AD92FD257785}" destId="{780B1C77-CBC4-B741-8FAF-DFA005517D73}" srcOrd="0" destOrd="0" presId="urn:microsoft.com/office/officeart/2008/layout/LinedList"/>
    <dgm:cxn modelId="{BE6BD428-A7C6-EE41-8CB4-AF50DDCF9F85}" type="presParOf" srcId="{984EAE6E-6319-B64A-8F27-AD92FD257785}" destId="{45FB992A-CDA9-7E48-B3BD-D75E26D2D65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E952BA-F4BB-4BA7-9B4C-31A9D6AA8AF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BECA4E-A1F7-46D8-983B-A13C503ED70B}">
      <dgm:prSet custT="1"/>
      <dgm:spPr/>
      <dgm:t>
        <a:bodyPr/>
        <a:lstStyle/>
        <a:p>
          <a:pPr>
            <a:lnSpc>
              <a:spcPct val="100000"/>
            </a:lnSpc>
          </a:pPr>
          <a:r>
            <a:rPr lang="en-US" sz="3200" dirty="0"/>
            <a:t>Symbolic</a:t>
          </a:r>
          <a:br>
            <a:rPr lang="en-US" sz="3200" dirty="0"/>
          </a:br>
          <a:r>
            <a:rPr lang="en-US" sz="3200" dirty="0"/>
            <a:t>AI</a:t>
          </a:r>
        </a:p>
        <a:p>
          <a:pPr>
            <a:lnSpc>
              <a:spcPct val="100000"/>
            </a:lnSpc>
          </a:pPr>
          <a:r>
            <a:rPr lang="en-US" sz="3200" b="0" dirty="0">
              <a:latin typeface="+mj-lt"/>
            </a:rPr>
            <a:t>Deductive</a:t>
          </a:r>
        </a:p>
        <a:p>
          <a:pPr>
            <a:lnSpc>
              <a:spcPct val="100000"/>
            </a:lnSpc>
          </a:pPr>
          <a:r>
            <a:rPr lang="en-US" sz="3200" b="0" dirty="0">
              <a:latin typeface="+mj-lt"/>
            </a:rPr>
            <a:t>Built Logic</a:t>
          </a:r>
        </a:p>
        <a:p>
          <a:pPr>
            <a:lnSpc>
              <a:spcPct val="100000"/>
            </a:lnSpc>
          </a:pPr>
          <a:r>
            <a:rPr lang="en-US" sz="3200" b="0" dirty="0">
              <a:latin typeface="+mj-lt"/>
            </a:rPr>
            <a:t>Reasoning</a:t>
          </a:r>
        </a:p>
        <a:p>
          <a:pPr>
            <a:lnSpc>
              <a:spcPct val="100000"/>
            </a:lnSpc>
          </a:pPr>
          <a:r>
            <a:rPr lang="en-US" sz="3200" dirty="0"/>
            <a:t> </a:t>
          </a:r>
        </a:p>
      </dgm:t>
    </dgm:pt>
    <dgm:pt modelId="{B438A0CE-083C-4BB0-A1EE-6A864420C480}" type="parTrans" cxnId="{C0670E13-2BA3-4605-86B8-C87F3F6CAACC}">
      <dgm:prSet/>
      <dgm:spPr/>
      <dgm:t>
        <a:bodyPr/>
        <a:lstStyle/>
        <a:p>
          <a:endParaRPr lang="en-US"/>
        </a:p>
      </dgm:t>
    </dgm:pt>
    <dgm:pt modelId="{CCADF148-65FC-4A23-85FD-896E81248716}" type="sibTrans" cxnId="{C0670E13-2BA3-4605-86B8-C87F3F6CAACC}">
      <dgm:prSet/>
      <dgm:spPr/>
      <dgm:t>
        <a:bodyPr/>
        <a:lstStyle/>
        <a:p>
          <a:endParaRPr lang="en-US"/>
        </a:p>
      </dgm:t>
    </dgm:pt>
    <dgm:pt modelId="{D7BEE36C-50DD-4351-B354-50090D070430}">
      <dgm:prSet custT="1"/>
      <dgm:spPr/>
      <dgm:t>
        <a:bodyPr/>
        <a:lstStyle/>
        <a:p>
          <a:pPr>
            <a:lnSpc>
              <a:spcPct val="100000"/>
            </a:lnSpc>
          </a:pPr>
          <a:r>
            <a:rPr lang="en-US" sz="3200" dirty="0"/>
            <a:t>Deep </a:t>
          </a:r>
          <a:br>
            <a:rPr lang="en-US" sz="3200" dirty="0"/>
          </a:br>
          <a:r>
            <a:rPr lang="en-US" sz="3200" dirty="0"/>
            <a:t>Learning </a:t>
          </a:r>
        </a:p>
        <a:p>
          <a:pPr>
            <a:lnSpc>
              <a:spcPct val="100000"/>
            </a:lnSpc>
          </a:pPr>
          <a:r>
            <a:rPr lang="en-US" sz="3200" dirty="0">
              <a:latin typeface="+mj-lt"/>
            </a:rPr>
            <a:t>Inductive</a:t>
          </a:r>
        </a:p>
        <a:p>
          <a:pPr>
            <a:lnSpc>
              <a:spcPct val="100000"/>
            </a:lnSpc>
          </a:pPr>
          <a:r>
            <a:rPr lang="en-US" sz="3200" dirty="0">
              <a:latin typeface="+mj-lt"/>
            </a:rPr>
            <a:t>Statistics</a:t>
          </a:r>
        </a:p>
        <a:p>
          <a:pPr>
            <a:lnSpc>
              <a:spcPct val="100000"/>
            </a:lnSpc>
          </a:pPr>
          <a:r>
            <a:rPr lang="en-US" sz="3200" dirty="0">
              <a:latin typeface="+mj-lt"/>
            </a:rPr>
            <a:t>Perception</a:t>
          </a:r>
        </a:p>
      </dgm:t>
    </dgm:pt>
    <dgm:pt modelId="{99649A42-D572-4047-BB96-14E928403FF2}" type="parTrans" cxnId="{2E990FAA-723D-4482-8052-69223A3B3CCA}">
      <dgm:prSet/>
      <dgm:spPr/>
      <dgm:t>
        <a:bodyPr/>
        <a:lstStyle/>
        <a:p>
          <a:endParaRPr lang="en-US"/>
        </a:p>
      </dgm:t>
    </dgm:pt>
    <dgm:pt modelId="{71C3C6BD-41F4-442C-BBB4-42E436D1791D}" type="sibTrans" cxnId="{2E990FAA-723D-4482-8052-69223A3B3CCA}">
      <dgm:prSet/>
      <dgm:spPr/>
      <dgm:t>
        <a:bodyPr/>
        <a:lstStyle/>
        <a:p>
          <a:endParaRPr lang="en-US"/>
        </a:p>
      </dgm:t>
    </dgm:pt>
    <dgm:pt modelId="{28761DE2-214E-41C4-BB44-6203AAF0355C}" type="pres">
      <dgm:prSet presAssocID="{2BE952BA-F4BB-4BA7-9B4C-31A9D6AA8AFE}" presName="root" presStyleCnt="0">
        <dgm:presLayoutVars>
          <dgm:dir/>
          <dgm:resizeHandles val="exact"/>
        </dgm:presLayoutVars>
      </dgm:prSet>
      <dgm:spPr/>
    </dgm:pt>
    <dgm:pt modelId="{2AF7FA79-E1F9-4C0D-AB0E-08572D930ADC}" type="pres">
      <dgm:prSet presAssocID="{16BECA4E-A1F7-46D8-983B-A13C503ED70B}" presName="compNode" presStyleCnt="0"/>
      <dgm:spPr/>
    </dgm:pt>
    <dgm:pt modelId="{E709BBFD-31FD-4C09-9A1F-EF95DCA07CED}" type="pres">
      <dgm:prSet presAssocID="{16BECA4E-A1F7-46D8-983B-A13C503ED70B}" presName="iconRect" presStyleLbl="node1" presStyleIdx="0" presStyleCnt="2" custScaleX="218631" custScaleY="21863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E8D3326-7AE2-48AB-BE3B-61130E0E448C}" type="pres">
      <dgm:prSet presAssocID="{16BECA4E-A1F7-46D8-983B-A13C503ED70B}" presName="spaceRect" presStyleCnt="0"/>
      <dgm:spPr/>
    </dgm:pt>
    <dgm:pt modelId="{F39A4621-5ADA-465D-86DE-EAA7FA830FF7}" type="pres">
      <dgm:prSet presAssocID="{16BECA4E-A1F7-46D8-983B-A13C503ED70B}" presName="textRect" presStyleLbl="revTx" presStyleIdx="0" presStyleCnt="2" custScaleX="129292">
        <dgm:presLayoutVars>
          <dgm:chMax val="1"/>
          <dgm:chPref val="1"/>
        </dgm:presLayoutVars>
      </dgm:prSet>
      <dgm:spPr/>
    </dgm:pt>
    <dgm:pt modelId="{3738A6DA-7AE6-45D3-9015-0315F9592A41}" type="pres">
      <dgm:prSet presAssocID="{CCADF148-65FC-4A23-85FD-896E81248716}" presName="sibTrans" presStyleCnt="0"/>
      <dgm:spPr/>
    </dgm:pt>
    <dgm:pt modelId="{5618D720-7004-4973-8097-4F54063DA1A2}" type="pres">
      <dgm:prSet presAssocID="{D7BEE36C-50DD-4351-B354-50090D070430}" presName="compNode" presStyleCnt="0"/>
      <dgm:spPr/>
    </dgm:pt>
    <dgm:pt modelId="{D501A6C1-43D1-4D7B-9D33-1C758C38EBF4}" type="pres">
      <dgm:prSet presAssocID="{D7BEE36C-50DD-4351-B354-50090D070430}" presName="iconRect" presStyleLbl="node1" presStyleIdx="1" presStyleCnt="2" custScaleX="218466" custScaleY="21846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B02429CB-9064-4EA3-B34B-EB467A266D5A}" type="pres">
      <dgm:prSet presAssocID="{D7BEE36C-50DD-4351-B354-50090D070430}" presName="spaceRect" presStyleCnt="0"/>
      <dgm:spPr/>
    </dgm:pt>
    <dgm:pt modelId="{2C78C9D0-3026-452E-B4E5-E57599E22C4F}" type="pres">
      <dgm:prSet presAssocID="{D7BEE36C-50DD-4351-B354-50090D070430}" presName="textRect" presStyleLbl="revTx" presStyleIdx="1" presStyleCnt="2" custScaleX="170839">
        <dgm:presLayoutVars>
          <dgm:chMax val="1"/>
          <dgm:chPref val="1"/>
        </dgm:presLayoutVars>
      </dgm:prSet>
      <dgm:spPr/>
    </dgm:pt>
  </dgm:ptLst>
  <dgm:cxnLst>
    <dgm:cxn modelId="{C4A99707-69C2-49D9-89D3-094B57E162F6}" type="presOf" srcId="{D7BEE36C-50DD-4351-B354-50090D070430}" destId="{2C78C9D0-3026-452E-B4E5-E57599E22C4F}" srcOrd="0" destOrd="0" presId="urn:microsoft.com/office/officeart/2018/2/layout/IconLabelList"/>
    <dgm:cxn modelId="{C0670E13-2BA3-4605-86B8-C87F3F6CAACC}" srcId="{2BE952BA-F4BB-4BA7-9B4C-31A9D6AA8AFE}" destId="{16BECA4E-A1F7-46D8-983B-A13C503ED70B}" srcOrd="0" destOrd="0" parTransId="{B438A0CE-083C-4BB0-A1EE-6A864420C480}" sibTransId="{CCADF148-65FC-4A23-85FD-896E81248716}"/>
    <dgm:cxn modelId="{67A93470-767D-470B-8968-75B2DB7F9DFA}" type="presOf" srcId="{2BE952BA-F4BB-4BA7-9B4C-31A9D6AA8AFE}" destId="{28761DE2-214E-41C4-BB44-6203AAF0355C}" srcOrd="0" destOrd="0" presId="urn:microsoft.com/office/officeart/2018/2/layout/IconLabelList"/>
    <dgm:cxn modelId="{2E990FAA-723D-4482-8052-69223A3B3CCA}" srcId="{2BE952BA-F4BB-4BA7-9B4C-31A9D6AA8AFE}" destId="{D7BEE36C-50DD-4351-B354-50090D070430}" srcOrd="1" destOrd="0" parTransId="{99649A42-D572-4047-BB96-14E928403FF2}" sibTransId="{71C3C6BD-41F4-442C-BBB4-42E436D1791D}"/>
    <dgm:cxn modelId="{C1DCA8C7-7587-49A5-884D-7798A6121F10}" type="presOf" srcId="{16BECA4E-A1F7-46D8-983B-A13C503ED70B}" destId="{F39A4621-5ADA-465D-86DE-EAA7FA830FF7}" srcOrd="0" destOrd="0" presId="urn:microsoft.com/office/officeart/2018/2/layout/IconLabelList"/>
    <dgm:cxn modelId="{62C445A2-7CB6-4DBD-8311-87036E39D2DA}" type="presParOf" srcId="{28761DE2-214E-41C4-BB44-6203AAF0355C}" destId="{2AF7FA79-E1F9-4C0D-AB0E-08572D930ADC}" srcOrd="0" destOrd="0" presId="urn:microsoft.com/office/officeart/2018/2/layout/IconLabelList"/>
    <dgm:cxn modelId="{4301003D-7F47-40AA-A6E9-31E718D839D9}" type="presParOf" srcId="{2AF7FA79-E1F9-4C0D-AB0E-08572D930ADC}" destId="{E709BBFD-31FD-4C09-9A1F-EF95DCA07CED}" srcOrd="0" destOrd="0" presId="urn:microsoft.com/office/officeart/2018/2/layout/IconLabelList"/>
    <dgm:cxn modelId="{A3DBA6FE-B815-4B65-B5EE-BCDAFEC85BF1}" type="presParOf" srcId="{2AF7FA79-E1F9-4C0D-AB0E-08572D930ADC}" destId="{4E8D3326-7AE2-48AB-BE3B-61130E0E448C}" srcOrd="1" destOrd="0" presId="urn:microsoft.com/office/officeart/2018/2/layout/IconLabelList"/>
    <dgm:cxn modelId="{5DDAE10D-62AD-45BD-AAE2-FB1CD34FE36A}" type="presParOf" srcId="{2AF7FA79-E1F9-4C0D-AB0E-08572D930ADC}" destId="{F39A4621-5ADA-465D-86DE-EAA7FA830FF7}" srcOrd="2" destOrd="0" presId="urn:microsoft.com/office/officeart/2018/2/layout/IconLabelList"/>
    <dgm:cxn modelId="{1FAA6470-6ADA-4542-9F69-468AAF83A249}" type="presParOf" srcId="{28761DE2-214E-41C4-BB44-6203AAF0355C}" destId="{3738A6DA-7AE6-45D3-9015-0315F9592A41}" srcOrd="1" destOrd="0" presId="urn:microsoft.com/office/officeart/2018/2/layout/IconLabelList"/>
    <dgm:cxn modelId="{97D9CE07-B3F8-4FA8-B8DC-401890088E64}" type="presParOf" srcId="{28761DE2-214E-41C4-BB44-6203AAF0355C}" destId="{5618D720-7004-4973-8097-4F54063DA1A2}" srcOrd="2" destOrd="0" presId="urn:microsoft.com/office/officeart/2018/2/layout/IconLabelList"/>
    <dgm:cxn modelId="{999996DA-4B4F-4281-ABCA-90C923D84D79}" type="presParOf" srcId="{5618D720-7004-4973-8097-4F54063DA1A2}" destId="{D501A6C1-43D1-4D7B-9D33-1C758C38EBF4}" srcOrd="0" destOrd="0" presId="urn:microsoft.com/office/officeart/2018/2/layout/IconLabelList"/>
    <dgm:cxn modelId="{53CA323F-6530-496E-BD43-1952F77B184B}" type="presParOf" srcId="{5618D720-7004-4973-8097-4F54063DA1A2}" destId="{B02429CB-9064-4EA3-B34B-EB467A266D5A}" srcOrd="1" destOrd="0" presId="urn:microsoft.com/office/officeart/2018/2/layout/IconLabelList"/>
    <dgm:cxn modelId="{46B5C3D3-C909-4C00-BC45-1B16AB910291}" type="presParOf" srcId="{5618D720-7004-4973-8097-4F54063DA1A2}" destId="{2C78C9D0-3026-452E-B4E5-E57599E22C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E081E-E241-AF42-87EA-59BA2876FA40}">
      <dsp:nvSpPr>
        <dsp:cNvPr id="0" name=""/>
        <dsp:cNvSpPr/>
      </dsp:nvSpPr>
      <dsp:spPr>
        <a:xfrm>
          <a:off x="0" y="4580"/>
          <a:ext cx="771811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D7E195F-D6E0-964F-BBF8-3B17E467D0D4}">
      <dsp:nvSpPr>
        <dsp:cNvPr id="0" name=""/>
        <dsp:cNvSpPr/>
      </dsp:nvSpPr>
      <dsp:spPr>
        <a:xfrm>
          <a:off x="0" y="0"/>
          <a:ext cx="1948592" cy="1052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latin typeface="+mj-lt"/>
            </a:rPr>
            <a:t>Why ?</a:t>
          </a:r>
        </a:p>
      </dsp:txBody>
      <dsp:txXfrm>
        <a:off x="0" y="0"/>
        <a:ext cx="1948592" cy="1052936"/>
      </dsp:txXfrm>
    </dsp:sp>
    <dsp:sp modelId="{864B4139-4284-214D-8D8C-458EB8FDF4FA}">
      <dsp:nvSpPr>
        <dsp:cNvPr id="0" name=""/>
        <dsp:cNvSpPr/>
      </dsp:nvSpPr>
      <dsp:spPr>
        <a:xfrm>
          <a:off x="2045816" y="0"/>
          <a:ext cx="5177686"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Safety &amp; Efficiency</a:t>
          </a:r>
        </a:p>
      </dsp:txBody>
      <dsp:txXfrm>
        <a:off x="2045816" y="0"/>
        <a:ext cx="5177686" cy="736414"/>
      </dsp:txXfrm>
    </dsp:sp>
    <dsp:sp modelId="{ABE229F8-CD74-C442-8C9E-E538A3D338B9}">
      <dsp:nvSpPr>
        <dsp:cNvPr id="0" name=""/>
        <dsp:cNvSpPr/>
      </dsp:nvSpPr>
      <dsp:spPr>
        <a:xfrm>
          <a:off x="1953648" y="962898"/>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549C67E6-BCE6-7042-9815-E8B6AD8D619F}">
      <dsp:nvSpPr>
        <dsp:cNvPr id="0" name=""/>
        <dsp:cNvSpPr/>
      </dsp:nvSpPr>
      <dsp:spPr>
        <a:xfrm>
          <a:off x="0" y="966391"/>
          <a:ext cx="771811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1D6E1D5-5318-CA47-880F-72F577494AAD}">
      <dsp:nvSpPr>
        <dsp:cNvPr id="0" name=""/>
        <dsp:cNvSpPr/>
      </dsp:nvSpPr>
      <dsp:spPr>
        <a:xfrm>
          <a:off x="0" y="970603"/>
          <a:ext cx="1951907" cy="3229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latin typeface="+mj-lt"/>
            </a:rPr>
            <a:t>How? </a:t>
          </a:r>
        </a:p>
        <a:p>
          <a:pPr marL="0" lvl="0" indent="0" algn="l" defTabSz="1600200">
            <a:lnSpc>
              <a:spcPct val="90000"/>
            </a:lnSpc>
            <a:spcBef>
              <a:spcPct val="0"/>
            </a:spcBef>
            <a:spcAft>
              <a:spcPct val="35000"/>
            </a:spcAft>
            <a:buNone/>
          </a:pPr>
          <a:r>
            <a:rPr lang="en-US" sz="2800" kern="1200" dirty="0">
              <a:latin typeface="+mj-lt"/>
            </a:rPr>
            <a:t>technology issues</a:t>
          </a:r>
        </a:p>
      </dsp:txBody>
      <dsp:txXfrm>
        <a:off x="0" y="970603"/>
        <a:ext cx="1951907" cy="3229099"/>
      </dsp:txXfrm>
    </dsp:sp>
    <dsp:sp modelId="{F4767709-23FA-2140-B620-C64C5B12DF01}">
      <dsp:nvSpPr>
        <dsp:cNvPr id="0" name=""/>
        <dsp:cNvSpPr/>
      </dsp:nvSpPr>
      <dsp:spPr>
        <a:xfrm>
          <a:off x="2067061" y="986890"/>
          <a:ext cx="5188263" cy="732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Connectivity &amp; Autonomy: Embedded Intelligence  (adaptive balance)</a:t>
          </a:r>
        </a:p>
      </dsp:txBody>
      <dsp:txXfrm>
        <a:off x="2067061" y="986890"/>
        <a:ext cx="5188263" cy="732155"/>
      </dsp:txXfrm>
    </dsp:sp>
    <dsp:sp modelId="{19FD7E68-260D-E643-99DC-D7FEDC4D92EB}">
      <dsp:nvSpPr>
        <dsp:cNvPr id="0" name=""/>
        <dsp:cNvSpPr/>
      </dsp:nvSpPr>
      <dsp:spPr>
        <a:xfrm>
          <a:off x="1953648" y="2517277"/>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E9CDEF3F-4DBF-254F-A1E4-AC0466614BF2}">
      <dsp:nvSpPr>
        <dsp:cNvPr id="0" name=""/>
        <dsp:cNvSpPr/>
      </dsp:nvSpPr>
      <dsp:spPr>
        <a:xfrm>
          <a:off x="2061732" y="2536932"/>
          <a:ext cx="5656386" cy="91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(non)-autonomous vehicles  sharing streets</a:t>
          </a:r>
        </a:p>
      </dsp:txBody>
      <dsp:txXfrm>
        <a:off x="2061732" y="2536932"/>
        <a:ext cx="5656386" cy="916825"/>
      </dsp:txXfrm>
    </dsp:sp>
    <dsp:sp modelId="{3BEF8B8D-DC33-EB47-B2CB-58802BB370AE}">
      <dsp:nvSpPr>
        <dsp:cNvPr id="0" name=""/>
        <dsp:cNvSpPr/>
      </dsp:nvSpPr>
      <dsp:spPr>
        <a:xfrm>
          <a:off x="1953648" y="2512676"/>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6F7E093A-6D23-D14C-AE14-3EA9917775C2}">
      <dsp:nvSpPr>
        <dsp:cNvPr id="0" name=""/>
        <dsp:cNvSpPr/>
      </dsp:nvSpPr>
      <dsp:spPr>
        <a:xfrm>
          <a:off x="0" y="3726564"/>
          <a:ext cx="771811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5911DAF-4CB6-AA4C-8756-3C4EAD118A2B}">
      <dsp:nvSpPr>
        <dsp:cNvPr id="0" name=""/>
        <dsp:cNvSpPr/>
      </dsp:nvSpPr>
      <dsp:spPr>
        <a:xfrm>
          <a:off x="0" y="3737546"/>
          <a:ext cx="1948592" cy="1679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latin typeface="+mj-lt"/>
            </a:rPr>
            <a:t>When? </a:t>
          </a:r>
        </a:p>
        <a:p>
          <a:pPr marL="0" lvl="0" indent="0" algn="l" defTabSz="1600200">
            <a:lnSpc>
              <a:spcPct val="90000"/>
            </a:lnSpc>
            <a:spcBef>
              <a:spcPct val="0"/>
            </a:spcBef>
            <a:spcAft>
              <a:spcPct val="35000"/>
            </a:spcAft>
            <a:buNone/>
          </a:pPr>
          <a:r>
            <a:rPr lang="en-US" sz="2800" kern="1200" dirty="0">
              <a:latin typeface="+mj-lt"/>
            </a:rPr>
            <a:t>maturity quest</a:t>
          </a:r>
        </a:p>
      </dsp:txBody>
      <dsp:txXfrm>
        <a:off x="0" y="3737546"/>
        <a:ext cx="1948592" cy="1679163"/>
      </dsp:txXfrm>
    </dsp:sp>
    <dsp:sp modelId="{7D0F1915-DDA6-2140-BABA-3E48F9C6F3AC}">
      <dsp:nvSpPr>
        <dsp:cNvPr id="0" name=""/>
        <dsp:cNvSpPr/>
      </dsp:nvSpPr>
      <dsp:spPr>
        <a:xfrm>
          <a:off x="2061710" y="3752799"/>
          <a:ext cx="5656386" cy="52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Continuous evolution</a:t>
          </a:r>
        </a:p>
      </dsp:txBody>
      <dsp:txXfrm>
        <a:off x="2061710" y="3752799"/>
        <a:ext cx="5656386" cy="524738"/>
      </dsp:txXfrm>
    </dsp:sp>
    <dsp:sp modelId="{BDD463DE-9940-7743-BEE1-756EECE742E7}">
      <dsp:nvSpPr>
        <dsp:cNvPr id="0" name=""/>
        <dsp:cNvSpPr/>
      </dsp:nvSpPr>
      <dsp:spPr>
        <a:xfrm>
          <a:off x="1953648" y="4405534"/>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0950089B-831B-5C4F-987E-A55386B521F0}">
      <dsp:nvSpPr>
        <dsp:cNvPr id="0" name=""/>
        <dsp:cNvSpPr/>
      </dsp:nvSpPr>
      <dsp:spPr>
        <a:xfrm>
          <a:off x="2061710" y="4472557"/>
          <a:ext cx="5656386" cy="52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Crossing the paradigms border</a:t>
          </a:r>
        </a:p>
      </dsp:txBody>
      <dsp:txXfrm>
        <a:off x="2061710" y="4472557"/>
        <a:ext cx="5656386" cy="524738"/>
      </dsp:txXfrm>
    </dsp:sp>
    <dsp:sp modelId="{3FA8F527-1CDD-9F44-A8C0-B14B8888A054}">
      <dsp:nvSpPr>
        <dsp:cNvPr id="0" name=""/>
        <dsp:cNvSpPr/>
      </dsp:nvSpPr>
      <dsp:spPr>
        <a:xfrm>
          <a:off x="1953648" y="5223702"/>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155D8C03-8C25-A344-9987-FCA4C4FAD323}">
      <dsp:nvSpPr>
        <dsp:cNvPr id="0" name=""/>
        <dsp:cNvSpPr/>
      </dsp:nvSpPr>
      <dsp:spPr>
        <a:xfrm>
          <a:off x="2061710" y="5327970"/>
          <a:ext cx="5656386" cy="524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Best transposition procedures? </a:t>
          </a:r>
        </a:p>
      </dsp:txBody>
      <dsp:txXfrm>
        <a:off x="2061710" y="5327970"/>
        <a:ext cx="5656386" cy="524738"/>
      </dsp:txXfrm>
    </dsp:sp>
    <dsp:sp modelId="{3365A742-E29C-FC46-B99A-49A31AFF7567}">
      <dsp:nvSpPr>
        <dsp:cNvPr id="0" name=""/>
        <dsp:cNvSpPr/>
      </dsp:nvSpPr>
      <dsp:spPr>
        <a:xfrm>
          <a:off x="1948592" y="5939542"/>
          <a:ext cx="57644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9B101-F9C4-4C36-9CD1-7605B2B27696}">
      <dsp:nvSpPr>
        <dsp:cNvPr id="0" name=""/>
        <dsp:cNvSpPr/>
      </dsp:nvSpPr>
      <dsp:spPr>
        <a:xfrm>
          <a:off x="120253" y="433003"/>
          <a:ext cx="1540019" cy="15400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86C0D-3189-4101-A5B4-473AA4EFAE0B}">
      <dsp:nvSpPr>
        <dsp:cNvPr id="0" name=""/>
        <dsp:cNvSpPr/>
      </dsp:nvSpPr>
      <dsp:spPr>
        <a:xfrm>
          <a:off x="443657" y="756407"/>
          <a:ext cx="893211" cy="8932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6D28B7-5346-42D9-AC18-BA71124DCE84}">
      <dsp:nvSpPr>
        <dsp:cNvPr id="0" name=""/>
        <dsp:cNvSpPr/>
      </dsp:nvSpPr>
      <dsp:spPr>
        <a:xfrm>
          <a:off x="1990277" y="433003"/>
          <a:ext cx="3630046" cy="154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kern="1200"/>
            <a:t>Being aware!</a:t>
          </a:r>
          <a:endParaRPr lang="en-US" sz="3200" kern="1200" dirty="0"/>
        </a:p>
      </dsp:txBody>
      <dsp:txXfrm>
        <a:off x="1990277" y="433003"/>
        <a:ext cx="3630046" cy="1540019"/>
      </dsp:txXfrm>
    </dsp:sp>
    <dsp:sp modelId="{23852BF6-9011-48B7-93CA-E9266019CD2D}">
      <dsp:nvSpPr>
        <dsp:cNvPr id="0" name=""/>
        <dsp:cNvSpPr/>
      </dsp:nvSpPr>
      <dsp:spPr>
        <a:xfrm>
          <a:off x="6234166" y="433003"/>
          <a:ext cx="1540019" cy="15400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ECAFC-7C30-48C7-BCF3-FBBF92169E29}">
      <dsp:nvSpPr>
        <dsp:cNvPr id="0" name=""/>
        <dsp:cNvSpPr/>
      </dsp:nvSpPr>
      <dsp:spPr>
        <a:xfrm>
          <a:off x="6576235" y="756407"/>
          <a:ext cx="893211" cy="8932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5D80A-A787-4723-AAAF-1386EA1BDF03}">
      <dsp:nvSpPr>
        <dsp:cNvPr id="0" name=""/>
        <dsp:cNvSpPr/>
      </dsp:nvSpPr>
      <dsp:spPr>
        <a:xfrm>
          <a:off x="8122855" y="433003"/>
          <a:ext cx="3630046" cy="154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kern="1200"/>
            <a:t>Following facts</a:t>
          </a:r>
          <a:br>
            <a:rPr lang="en-US" sz="3200" kern="1200"/>
          </a:br>
          <a:r>
            <a:rPr lang="en-US" sz="3200" kern="1200"/>
            <a:t>Taking decisions</a:t>
          </a:r>
          <a:endParaRPr lang="en-US" sz="3200" kern="1200" dirty="0"/>
        </a:p>
      </dsp:txBody>
      <dsp:txXfrm>
        <a:off x="8122855" y="433003"/>
        <a:ext cx="3630046" cy="1540019"/>
      </dsp:txXfrm>
    </dsp:sp>
    <dsp:sp modelId="{A4F71B70-2AEA-4594-A82B-CAE55B66297E}">
      <dsp:nvSpPr>
        <dsp:cNvPr id="0" name=""/>
        <dsp:cNvSpPr/>
      </dsp:nvSpPr>
      <dsp:spPr>
        <a:xfrm>
          <a:off x="120253" y="2781249"/>
          <a:ext cx="1540019" cy="15400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52AC2-EAA0-4244-A9E4-638E2579D8D7}">
      <dsp:nvSpPr>
        <dsp:cNvPr id="0" name=""/>
        <dsp:cNvSpPr/>
      </dsp:nvSpPr>
      <dsp:spPr>
        <a:xfrm>
          <a:off x="443657" y="3104653"/>
          <a:ext cx="893211" cy="8932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1EB6C8-D819-44E0-A1A1-4D4BDBC3CABB}">
      <dsp:nvSpPr>
        <dsp:cNvPr id="0" name=""/>
        <dsp:cNvSpPr/>
      </dsp:nvSpPr>
      <dsp:spPr>
        <a:xfrm>
          <a:off x="1990277" y="2781249"/>
          <a:ext cx="3630046" cy="154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1" kern="1200"/>
            <a:t>Connectivity</a:t>
          </a:r>
          <a:br>
            <a:rPr lang="en-US" sz="3200" kern="1200"/>
          </a:br>
          <a:r>
            <a:rPr lang="en-US" sz="3200" kern="1200"/>
            <a:t>V2V  V2I  X2X  -  IoT(5G)</a:t>
          </a:r>
          <a:endParaRPr lang="en-US" sz="3200" kern="1200" dirty="0"/>
        </a:p>
      </dsp:txBody>
      <dsp:txXfrm>
        <a:off x="1990277" y="2781249"/>
        <a:ext cx="3630046" cy="1540019"/>
      </dsp:txXfrm>
    </dsp:sp>
    <dsp:sp modelId="{DF04837A-33E0-4DBD-8A19-5451E1931287}">
      <dsp:nvSpPr>
        <dsp:cNvPr id="0" name=""/>
        <dsp:cNvSpPr/>
      </dsp:nvSpPr>
      <dsp:spPr>
        <a:xfrm>
          <a:off x="6252831" y="2781249"/>
          <a:ext cx="1540019" cy="154001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7D59D-9AE5-4E1B-9CEB-2165EF2DFA12}">
      <dsp:nvSpPr>
        <dsp:cNvPr id="0" name=""/>
        <dsp:cNvSpPr/>
      </dsp:nvSpPr>
      <dsp:spPr>
        <a:xfrm>
          <a:off x="6576235" y="3104653"/>
          <a:ext cx="893211" cy="8932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1C44B8-54A5-462D-B3EC-47D380D6CE19}">
      <dsp:nvSpPr>
        <dsp:cNvPr id="0" name=""/>
        <dsp:cNvSpPr/>
      </dsp:nvSpPr>
      <dsp:spPr>
        <a:xfrm>
          <a:off x="8119442" y="2781249"/>
          <a:ext cx="3636870" cy="154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US" sz="3200" b="1" kern="1200"/>
            <a:t>Autonomy</a:t>
          </a:r>
          <a:br>
            <a:rPr lang="en-US" sz="3200" b="1" kern="1200"/>
          </a:br>
          <a:r>
            <a:rPr lang="en-US" sz="3200" kern="1200"/>
            <a:t>full time responsiveness </a:t>
          </a:r>
          <a:endParaRPr lang="en-US" sz="3200" kern="1200" dirty="0"/>
        </a:p>
      </dsp:txBody>
      <dsp:txXfrm>
        <a:off x="8119442" y="2781249"/>
        <a:ext cx="3636870" cy="15400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056BE-3237-A44D-9C60-5541D3CB6566}">
      <dsp:nvSpPr>
        <dsp:cNvPr id="0" name=""/>
        <dsp:cNvSpPr/>
      </dsp:nvSpPr>
      <dsp:spPr>
        <a:xfrm>
          <a:off x="0" y="0"/>
          <a:ext cx="118765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F16CD-527B-B143-9E5E-99110B69FAA2}">
      <dsp:nvSpPr>
        <dsp:cNvPr id="0" name=""/>
        <dsp:cNvSpPr/>
      </dsp:nvSpPr>
      <dsp:spPr>
        <a:xfrm>
          <a:off x="0" y="0"/>
          <a:ext cx="2375313" cy="237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b="1" kern="1200" dirty="0"/>
            <a:t>Tailored paradigm</a:t>
          </a:r>
        </a:p>
      </dsp:txBody>
      <dsp:txXfrm>
        <a:off x="0" y="0"/>
        <a:ext cx="2375313" cy="2377136"/>
      </dsp:txXfrm>
    </dsp:sp>
    <dsp:sp modelId="{74AFFEBD-94CF-4E43-9B5A-B0B9F620FBB1}">
      <dsp:nvSpPr>
        <dsp:cNvPr id="0" name=""/>
        <dsp:cNvSpPr/>
      </dsp:nvSpPr>
      <dsp:spPr>
        <a:xfrm>
          <a:off x="2553461" y="107946"/>
          <a:ext cx="9323105" cy="215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kern="1200" dirty="0"/>
            <a:t>situated SW</a:t>
          </a:r>
        </a:p>
        <a:p>
          <a:pPr marL="0" lvl="0" indent="0" algn="l" defTabSz="1422400">
            <a:lnSpc>
              <a:spcPct val="100000"/>
            </a:lnSpc>
            <a:spcBef>
              <a:spcPct val="0"/>
            </a:spcBef>
            <a:spcAft>
              <a:spcPct val="35000"/>
            </a:spcAft>
            <a:buNone/>
          </a:pPr>
          <a:r>
            <a:rPr lang="en-US" sz="3200" kern="1200" dirty="0"/>
            <a:t>local apps</a:t>
          </a:r>
        </a:p>
        <a:p>
          <a:pPr marL="0" lvl="0" indent="0" algn="l" defTabSz="1422400">
            <a:lnSpc>
              <a:spcPct val="100000"/>
            </a:lnSpc>
            <a:spcBef>
              <a:spcPct val="0"/>
            </a:spcBef>
            <a:spcAft>
              <a:spcPct val="35000"/>
            </a:spcAft>
            <a:buNone/>
          </a:pPr>
          <a:r>
            <a:rPr lang="en-US" sz="3200" kern="1200" dirty="0"/>
            <a:t>special purpose</a:t>
          </a:r>
        </a:p>
      </dsp:txBody>
      <dsp:txXfrm>
        <a:off x="2553461" y="107946"/>
        <a:ext cx="9323105" cy="2158922"/>
      </dsp:txXfrm>
    </dsp:sp>
    <dsp:sp modelId="{A3BB8B54-796C-B54E-8A7C-FB50B2E827A6}">
      <dsp:nvSpPr>
        <dsp:cNvPr id="0" name=""/>
        <dsp:cNvSpPr/>
      </dsp:nvSpPr>
      <dsp:spPr>
        <a:xfrm>
          <a:off x="2375313" y="2266868"/>
          <a:ext cx="950125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5E35A7-0157-9E40-8484-7F44497E4874}">
      <dsp:nvSpPr>
        <dsp:cNvPr id="0" name=""/>
        <dsp:cNvSpPr/>
      </dsp:nvSpPr>
      <dsp:spPr>
        <a:xfrm>
          <a:off x="0" y="2377136"/>
          <a:ext cx="118765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007A93-AB5B-1E4F-AA59-5B408A840BFE}">
      <dsp:nvSpPr>
        <dsp:cNvPr id="0" name=""/>
        <dsp:cNvSpPr/>
      </dsp:nvSpPr>
      <dsp:spPr>
        <a:xfrm>
          <a:off x="0" y="2377136"/>
          <a:ext cx="2375313" cy="2377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b="1" kern="1200" dirty="0"/>
            <a:t>General paradigm</a:t>
          </a:r>
        </a:p>
      </dsp:txBody>
      <dsp:txXfrm>
        <a:off x="0" y="2377136"/>
        <a:ext cx="2375313" cy="2377136"/>
      </dsp:txXfrm>
    </dsp:sp>
    <dsp:sp modelId="{697887B2-9272-CE4B-8AEA-747C6BA0670D}">
      <dsp:nvSpPr>
        <dsp:cNvPr id="0" name=""/>
        <dsp:cNvSpPr/>
      </dsp:nvSpPr>
      <dsp:spPr>
        <a:xfrm>
          <a:off x="2553461" y="2485082"/>
          <a:ext cx="9323105" cy="2158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kern="1200" dirty="0"/>
            <a:t>large SW</a:t>
          </a:r>
        </a:p>
        <a:p>
          <a:pPr marL="0" lvl="0" indent="0" algn="l" defTabSz="1422400">
            <a:lnSpc>
              <a:spcPct val="100000"/>
            </a:lnSpc>
            <a:spcBef>
              <a:spcPct val="0"/>
            </a:spcBef>
            <a:spcAft>
              <a:spcPct val="35000"/>
            </a:spcAft>
            <a:buNone/>
          </a:pPr>
          <a:r>
            <a:rPr lang="en-US" sz="3200" kern="1200" dirty="0"/>
            <a:t>global standards</a:t>
          </a:r>
        </a:p>
        <a:p>
          <a:pPr marL="0" lvl="0" indent="0" algn="l" defTabSz="1422400">
            <a:lnSpc>
              <a:spcPct val="100000"/>
            </a:lnSpc>
            <a:spcBef>
              <a:spcPct val="0"/>
            </a:spcBef>
            <a:spcAft>
              <a:spcPct val="35000"/>
            </a:spcAft>
            <a:buNone/>
          </a:pPr>
          <a:r>
            <a:rPr lang="en-US" sz="3200" kern="1200" dirty="0"/>
            <a:t>general purpose (scenario transposition)</a:t>
          </a:r>
        </a:p>
      </dsp:txBody>
      <dsp:txXfrm>
        <a:off x="2553461" y="2485082"/>
        <a:ext cx="9323105" cy="2158922"/>
      </dsp:txXfrm>
    </dsp:sp>
    <dsp:sp modelId="{34F1C4DE-689B-FE40-A0BA-97B53E6E0189}">
      <dsp:nvSpPr>
        <dsp:cNvPr id="0" name=""/>
        <dsp:cNvSpPr/>
      </dsp:nvSpPr>
      <dsp:spPr>
        <a:xfrm>
          <a:off x="2375313" y="4644004"/>
          <a:ext cx="950125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056BE-3237-A44D-9C60-5541D3CB6566}">
      <dsp:nvSpPr>
        <dsp:cNvPr id="0" name=""/>
        <dsp:cNvSpPr/>
      </dsp:nvSpPr>
      <dsp:spPr>
        <a:xfrm>
          <a:off x="0" y="218"/>
          <a:ext cx="118765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F16CD-527B-B143-9E5E-99110B69FAA2}">
      <dsp:nvSpPr>
        <dsp:cNvPr id="0" name=""/>
        <dsp:cNvSpPr/>
      </dsp:nvSpPr>
      <dsp:spPr>
        <a:xfrm>
          <a:off x="0" y="218"/>
          <a:ext cx="3831584" cy="4485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00000"/>
            </a:lnSpc>
            <a:spcBef>
              <a:spcPct val="0"/>
            </a:spcBef>
            <a:spcAft>
              <a:spcPct val="35000"/>
            </a:spcAft>
            <a:buNone/>
          </a:pPr>
          <a:r>
            <a:rPr lang="en-US" sz="3600" kern="1200" dirty="0"/>
            <a:t>Autonomy</a:t>
          </a:r>
        </a:p>
        <a:p>
          <a:pPr marL="0" lvl="0" indent="0" algn="l" defTabSz="1600200">
            <a:lnSpc>
              <a:spcPct val="100000"/>
            </a:lnSpc>
            <a:spcBef>
              <a:spcPct val="0"/>
            </a:spcBef>
            <a:spcAft>
              <a:spcPct val="35000"/>
            </a:spcAft>
            <a:buNone/>
          </a:pPr>
          <a:r>
            <a:rPr lang="en-US" sz="3600" kern="1200" dirty="0"/>
            <a:t>Connectivity</a:t>
          </a:r>
        </a:p>
        <a:p>
          <a:pPr marL="0" lvl="0" indent="0" algn="l" defTabSz="1600200">
            <a:lnSpc>
              <a:spcPct val="100000"/>
            </a:lnSpc>
            <a:spcBef>
              <a:spcPct val="0"/>
            </a:spcBef>
            <a:spcAft>
              <a:spcPct val="35000"/>
            </a:spcAft>
            <a:buNone/>
          </a:pPr>
          <a:endParaRPr lang="en-US" sz="3600" kern="1200" dirty="0"/>
        </a:p>
        <a:p>
          <a:pPr marL="0" lvl="0" indent="0" algn="l" defTabSz="1600200">
            <a:lnSpc>
              <a:spcPct val="100000"/>
            </a:lnSpc>
            <a:spcBef>
              <a:spcPct val="0"/>
            </a:spcBef>
            <a:spcAft>
              <a:spcPct val="35000"/>
            </a:spcAft>
            <a:buNone/>
          </a:pPr>
          <a:r>
            <a:rPr lang="en-US" sz="3600" kern="1200" dirty="0"/>
            <a:t>Interdependency</a:t>
          </a:r>
          <a:endParaRPr lang="en-US" sz="3600" b="1" kern="1200" dirty="0"/>
        </a:p>
      </dsp:txBody>
      <dsp:txXfrm>
        <a:off x="0" y="218"/>
        <a:ext cx="3831584" cy="4485163"/>
      </dsp:txXfrm>
    </dsp:sp>
    <dsp:sp modelId="{74AFFEBD-94CF-4E43-9B5A-B0B9F620FBB1}">
      <dsp:nvSpPr>
        <dsp:cNvPr id="0" name=""/>
        <dsp:cNvSpPr/>
      </dsp:nvSpPr>
      <dsp:spPr>
        <a:xfrm>
          <a:off x="3982418" y="27819"/>
          <a:ext cx="7893683" cy="220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r>
            <a:rPr lang="en-US" sz="3200" kern="1200" dirty="0"/>
            <a:t>Strong			Weak</a:t>
          </a:r>
        </a:p>
      </dsp:txBody>
      <dsp:txXfrm>
        <a:off x="3982418" y="27819"/>
        <a:ext cx="7893683" cy="2206171"/>
      </dsp:txXfrm>
    </dsp:sp>
    <dsp:sp modelId="{A3BB8B54-796C-B54E-8A7C-FB50B2E827A6}">
      <dsp:nvSpPr>
        <dsp:cNvPr id="0" name=""/>
        <dsp:cNvSpPr/>
      </dsp:nvSpPr>
      <dsp:spPr>
        <a:xfrm>
          <a:off x="3831584" y="2233990"/>
          <a:ext cx="804451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C009C-4139-A14E-AC07-561E4322E6E2}">
      <dsp:nvSpPr>
        <dsp:cNvPr id="0" name=""/>
        <dsp:cNvSpPr/>
      </dsp:nvSpPr>
      <dsp:spPr>
        <a:xfrm>
          <a:off x="3982418" y="2261591"/>
          <a:ext cx="7893683" cy="1924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100000"/>
            </a:lnSpc>
            <a:spcBef>
              <a:spcPct val="0"/>
            </a:spcBef>
            <a:spcAft>
              <a:spcPct val="35000"/>
            </a:spcAft>
            <a:buNone/>
          </a:pPr>
          <a:endParaRPr lang="en-US" sz="3200" kern="1200" dirty="0"/>
        </a:p>
        <a:p>
          <a:pPr marL="0" lvl="0" indent="0" algn="l" defTabSz="1422400">
            <a:lnSpc>
              <a:spcPct val="100000"/>
            </a:lnSpc>
            <a:spcBef>
              <a:spcPct val="0"/>
            </a:spcBef>
            <a:spcAft>
              <a:spcPct val="35000"/>
            </a:spcAft>
            <a:buNone/>
          </a:pPr>
          <a:endParaRPr lang="en-US" sz="3200" kern="1200" dirty="0"/>
        </a:p>
      </dsp:txBody>
      <dsp:txXfrm>
        <a:off x="3982418" y="2261591"/>
        <a:ext cx="7893683" cy="1924527"/>
      </dsp:txXfrm>
    </dsp:sp>
    <dsp:sp modelId="{C62B7873-5EA9-2146-A77A-D659BCF99598}">
      <dsp:nvSpPr>
        <dsp:cNvPr id="0" name=""/>
        <dsp:cNvSpPr/>
      </dsp:nvSpPr>
      <dsp:spPr>
        <a:xfrm>
          <a:off x="3831584" y="4186118"/>
          <a:ext cx="804451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056BE-3237-A44D-9C60-5541D3CB6566}">
      <dsp:nvSpPr>
        <dsp:cNvPr id="0" name=""/>
        <dsp:cNvSpPr/>
      </dsp:nvSpPr>
      <dsp:spPr>
        <a:xfrm>
          <a:off x="0" y="1386"/>
          <a:ext cx="118765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2F16CD-527B-B143-9E5E-99110B69FAA2}">
      <dsp:nvSpPr>
        <dsp:cNvPr id="0" name=""/>
        <dsp:cNvSpPr/>
      </dsp:nvSpPr>
      <dsp:spPr>
        <a:xfrm>
          <a:off x="0" y="1386"/>
          <a:ext cx="2290605" cy="2310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00000"/>
            </a:lnSpc>
            <a:spcBef>
              <a:spcPct val="0"/>
            </a:spcBef>
            <a:spcAft>
              <a:spcPct val="35000"/>
            </a:spcAft>
            <a:buNone/>
          </a:pPr>
          <a:r>
            <a:rPr lang="en-US" sz="3600" b="1" kern="1200" dirty="0"/>
            <a:t>Autonomy</a:t>
          </a:r>
          <a:br>
            <a:rPr lang="en-US" sz="3600" kern="1200" dirty="0"/>
          </a:br>
          <a:br>
            <a:rPr lang="en-US" sz="1200" kern="1200" dirty="0"/>
          </a:br>
          <a:r>
            <a:rPr lang="en-US" sz="3600" kern="1200" dirty="0"/>
            <a:t>   Sensing</a:t>
          </a:r>
          <a:br>
            <a:rPr lang="en-US" sz="3600" kern="1200" dirty="0"/>
          </a:br>
          <a:br>
            <a:rPr lang="en-US" sz="1600" kern="1200" dirty="0"/>
          </a:br>
          <a:r>
            <a:rPr lang="en-US" sz="3600" kern="1200" dirty="0"/>
            <a:t>   Deciding</a:t>
          </a:r>
        </a:p>
      </dsp:txBody>
      <dsp:txXfrm>
        <a:off x="0" y="1386"/>
        <a:ext cx="2290605" cy="2310115"/>
      </dsp:txXfrm>
    </dsp:sp>
    <dsp:sp modelId="{58AE16E8-046D-C64C-9041-0ACE95F89E37}">
      <dsp:nvSpPr>
        <dsp:cNvPr id="0" name=""/>
        <dsp:cNvSpPr/>
      </dsp:nvSpPr>
      <dsp:spPr>
        <a:xfrm>
          <a:off x="2444745" y="38082"/>
          <a:ext cx="8066671" cy="319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dirty="0"/>
        </a:p>
      </dsp:txBody>
      <dsp:txXfrm>
        <a:off x="2444745" y="38082"/>
        <a:ext cx="8066671" cy="319455"/>
      </dsp:txXfrm>
    </dsp:sp>
    <dsp:sp modelId="{1833A5CE-F58D-FA44-9B14-E1C5C4658B92}">
      <dsp:nvSpPr>
        <dsp:cNvPr id="0" name=""/>
        <dsp:cNvSpPr/>
      </dsp:nvSpPr>
      <dsp:spPr>
        <a:xfrm flipV="1">
          <a:off x="2291345" y="541295"/>
          <a:ext cx="9576998" cy="4572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CD45F6-AC30-5E43-A815-23A8EE8CDC51}">
      <dsp:nvSpPr>
        <dsp:cNvPr id="0" name=""/>
        <dsp:cNvSpPr/>
      </dsp:nvSpPr>
      <dsp:spPr>
        <a:xfrm>
          <a:off x="2448940" y="503562"/>
          <a:ext cx="8066671" cy="92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Stand- Alone: Sensors (cameras / radars)</a:t>
          </a:r>
          <a:br>
            <a:rPr lang="en-US" sz="3200" kern="1200" dirty="0">
              <a:latin typeface="+mj-lt"/>
            </a:rPr>
          </a:br>
          <a:r>
            <a:rPr lang="en-US" sz="3200" kern="1200" dirty="0">
              <a:latin typeface="+mj-lt"/>
            </a:rPr>
            <a:t>Shared:           IoT (5G)</a:t>
          </a:r>
          <a:endParaRPr lang="en-US" sz="3200" kern="1200" dirty="0"/>
        </a:p>
      </dsp:txBody>
      <dsp:txXfrm>
        <a:off x="2448940" y="503562"/>
        <a:ext cx="8066671" cy="923951"/>
      </dsp:txXfrm>
    </dsp:sp>
    <dsp:sp modelId="{937FC04F-139C-DF46-8534-75FFF37A8A71}">
      <dsp:nvSpPr>
        <dsp:cNvPr id="0" name=""/>
        <dsp:cNvSpPr/>
      </dsp:nvSpPr>
      <dsp:spPr>
        <a:xfrm>
          <a:off x="2291345" y="1516479"/>
          <a:ext cx="822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705F03-F089-A840-B8D6-86836F9E49BF}">
      <dsp:nvSpPr>
        <dsp:cNvPr id="0" name=""/>
        <dsp:cNvSpPr/>
      </dsp:nvSpPr>
      <dsp:spPr>
        <a:xfrm>
          <a:off x="2444745" y="1400601"/>
          <a:ext cx="8066671" cy="733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latin typeface="+mj-lt"/>
            </a:rPr>
            <a:t>Stand-Alone:  DL / AI</a:t>
          </a:r>
          <a:br>
            <a:rPr lang="en-US" sz="3200" kern="1200" dirty="0">
              <a:latin typeface="+mj-lt"/>
            </a:rPr>
          </a:br>
          <a:r>
            <a:rPr lang="en-US" sz="3200" kern="1200" dirty="0">
              <a:latin typeface="+mj-lt"/>
            </a:rPr>
            <a:t>Shared:           DL / AI </a:t>
          </a:r>
          <a:endParaRPr lang="en-US" sz="3200" kern="1200" dirty="0"/>
        </a:p>
      </dsp:txBody>
      <dsp:txXfrm>
        <a:off x="2444745" y="1400601"/>
        <a:ext cx="8066671" cy="733923"/>
      </dsp:txXfrm>
    </dsp:sp>
    <dsp:sp modelId="{6688EDE6-C22E-424D-997F-F5A4D4B364A8}">
      <dsp:nvSpPr>
        <dsp:cNvPr id="0" name=""/>
        <dsp:cNvSpPr/>
      </dsp:nvSpPr>
      <dsp:spPr>
        <a:xfrm>
          <a:off x="2298908" y="2458967"/>
          <a:ext cx="8220811"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1D33B7-29BA-764F-8088-B07964E841B4}">
      <dsp:nvSpPr>
        <dsp:cNvPr id="0" name=""/>
        <dsp:cNvSpPr/>
      </dsp:nvSpPr>
      <dsp:spPr>
        <a:xfrm>
          <a:off x="0" y="2463895"/>
          <a:ext cx="1187656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1C77-CBC4-B741-8FAF-DFA005517D73}">
      <dsp:nvSpPr>
        <dsp:cNvPr id="0" name=""/>
        <dsp:cNvSpPr/>
      </dsp:nvSpPr>
      <dsp:spPr>
        <a:xfrm>
          <a:off x="0" y="2311501"/>
          <a:ext cx="6779429" cy="217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100000"/>
            </a:lnSpc>
            <a:spcBef>
              <a:spcPct val="0"/>
            </a:spcBef>
            <a:spcAft>
              <a:spcPct val="35000"/>
            </a:spcAft>
            <a:buNone/>
          </a:pPr>
          <a:r>
            <a:rPr lang="en-US" sz="3600" b="1" kern="1200" dirty="0"/>
            <a:t>Connectivity</a:t>
          </a:r>
          <a:br>
            <a:rPr lang="en-US" sz="3600" kern="1200" dirty="0"/>
          </a:br>
          <a:r>
            <a:rPr lang="en-US" sz="3600" kern="1200" dirty="0"/>
            <a:t>   Communicating</a:t>
          </a:r>
          <a:br>
            <a:rPr lang="en-US" sz="3600" kern="1200" dirty="0"/>
          </a:br>
          <a:r>
            <a:rPr lang="en-US" sz="3600" kern="1200" dirty="0"/>
            <a:t>   Sharing</a:t>
          </a:r>
        </a:p>
      </dsp:txBody>
      <dsp:txXfrm>
        <a:off x="0" y="2311501"/>
        <a:ext cx="6779429" cy="21727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9BBFD-31FD-4C09-9A1F-EF95DCA07CED}">
      <dsp:nvSpPr>
        <dsp:cNvPr id="0" name=""/>
        <dsp:cNvSpPr/>
      </dsp:nvSpPr>
      <dsp:spPr>
        <a:xfrm>
          <a:off x="1391703" y="79929"/>
          <a:ext cx="1388712" cy="13887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A4621-5ADA-465D-86DE-EAA7FA830FF7}">
      <dsp:nvSpPr>
        <dsp:cNvPr id="0" name=""/>
        <dsp:cNvSpPr/>
      </dsp:nvSpPr>
      <dsp:spPr>
        <a:xfrm>
          <a:off x="1173565" y="1714934"/>
          <a:ext cx="1824986" cy="2893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Symbolic</a:t>
          </a:r>
          <a:br>
            <a:rPr lang="en-US" sz="3200" kern="1200" dirty="0"/>
          </a:br>
          <a:r>
            <a:rPr lang="en-US" sz="3200" kern="1200" dirty="0"/>
            <a:t>AI</a:t>
          </a:r>
        </a:p>
        <a:p>
          <a:pPr marL="0" lvl="0" indent="0" algn="ctr" defTabSz="1422400">
            <a:lnSpc>
              <a:spcPct val="100000"/>
            </a:lnSpc>
            <a:spcBef>
              <a:spcPct val="0"/>
            </a:spcBef>
            <a:spcAft>
              <a:spcPct val="35000"/>
            </a:spcAft>
            <a:buNone/>
          </a:pPr>
          <a:r>
            <a:rPr lang="en-US" sz="3200" b="0" kern="1200" dirty="0">
              <a:latin typeface="+mj-lt"/>
            </a:rPr>
            <a:t>Deductive</a:t>
          </a:r>
        </a:p>
        <a:p>
          <a:pPr marL="0" lvl="0" indent="0" algn="ctr" defTabSz="1422400">
            <a:lnSpc>
              <a:spcPct val="100000"/>
            </a:lnSpc>
            <a:spcBef>
              <a:spcPct val="0"/>
            </a:spcBef>
            <a:spcAft>
              <a:spcPct val="35000"/>
            </a:spcAft>
            <a:buNone/>
          </a:pPr>
          <a:r>
            <a:rPr lang="en-US" sz="3200" b="0" kern="1200" dirty="0">
              <a:latin typeface="+mj-lt"/>
            </a:rPr>
            <a:t>Built Logic</a:t>
          </a:r>
        </a:p>
        <a:p>
          <a:pPr marL="0" lvl="0" indent="0" algn="ctr" defTabSz="1422400">
            <a:lnSpc>
              <a:spcPct val="100000"/>
            </a:lnSpc>
            <a:spcBef>
              <a:spcPct val="0"/>
            </a:spcBef>
            <a:spcAft>
              <a:spcPct val="35000"/>
            </a:spcAft>
            <a:buNone/>
          </a:pPr>
          <a:r>
            <a:rPr lang="en-US" sz="3200" b="0" kern="1200" dirty="0">
              <a:latin typeface="+mj-lt"/>
            </a:rPr>
            <a:t>Reasoning</a:t>
          </a:r>
        </a:p>
        <a:p>
          <a:pPr marL="0" lvl="0" indent="0" algn="ctr" defTabSz="1422400">
            <a:lnSpc>
              <a:spcPct val="100000"/>
            </a:lnSpc>
            <a:spcBef>
              <a:spcPct val="0"/>
            </a:spcBef>
            <a:spcAft>
              <a:spcPct val="35000"/>
            </a:spcAft>
            <a:buNone/>
          </a:pPr>
          <a:r>
            <a:rPr lang="en-US" sz="3200" kern="1200" dirty="0"/>
            <a:t> </a:t>
          </a:r>
        </a:p>
      </dsp:txBody>
      <dsp:txXfrm>
        <a:off x="1173565" y="1714934"/>
        <a:ext cx="1824986" cy="2893623"/>
      </dsp:txXfrm>
    </dsp:sp>
    <dsp:sp modelId="{D501A6C1-43D1-4D7B-9D33-1C758C38EBF4}">
      <dsp:nvSpPr>
        <dsp:cNvPr id="0" name=""/>
        <dsp:cNvSpPr/>
      </dsp:nvSpPr>
      <dsp:spPr>
        <a:xfrm>
          <a:off x="3757453" y="80189"/>
          <a:ext cx="1387664" cy="13876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78C9D0-3026-452E-B4E5-E57599E22C4F}">
      <dsp:nvSpPr>
        <dsp:cNvPr id="0" name=""/>
        <dsp:cNvSpPr/>
      </dsp:nvSpPr>
      <dsp:spPr>
        <a:xfrm>
          <a:off x="3245569" y="1714674"/>
          <a:ext cx="2411432" cy="2893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t>Deep </a:t>
          </a:r>
          <a:br>
            <a:rPr lang="en-US" sz="3200" kern="1200" dirty="0"/>
          </a:br>
          <a:r>
            <a:rPr lang="en-US" sz="3200" kern="1200" dirty="0"/>
            <a:t>Learning </a:t>
          </a:r>
        </a:p>
        <a:p>
          <a:pPr marL="0" lvl="0" indent="0" algn="ctr" defTabSz="1422400">
            <a:lnSpc>
              <a:spcPct val="100000"/>
            </a:lnSpc>
            <a:spcBef>
              <a:spcPct val="0"/>
            </a:spcBef>
            <a:spcAft>
              <a:spcPct val="35000"/>
            </a:spcAft>
            <a:buNone/>
          </a:pPr>
          <a:r>
            <a:rPr lang="en-US" sz="3200" kern="1200" dirty="0">
              <a:latin typeface="+mj-lt"/>
            </a:rPr>
            <a:t>Inductive</a:t>
          </a:r>
        </a:p>
        <a:p>
          <a:pPr marL="0" lvl="0" indent="0" algn="ctr" defTabSz="1422400">
            <a:lnSpc>
              <a:spcPct val="100000"/>
            </a:lnSpc>
            <a:spcBef>
              <a:spcPct val="0"/>
            </a:spcBef>
            <a:spcAft>
              <a:spcPct val="35000"/>
            </a:spcAft>
            <a:buNone/>
          </a:pPr>
          <a:r>
            <a:rPr lang="en-US" sz="3200" kern="1200" dirty="0">
              <a:latin typeface="+mj-lt"/>
            </a:rPr>
            <a:t>Statistics</a:t>
          </a:r>
        </a:p>
        <a:p>
          <a:pPr marL="0" lvl="0" indent="0" algn="ctr" defTabSz="1422400">
            <a:lnSpc>
              <a:spcPct val="100000"/>
            </a:lnSpc>
            <a:spcBef>
              <a:spcPct val="0"/>
            </a:spcBef>
            <a:spcAft>
              <a:spcPct val="35000"/>
            </a:spcAft>
            <a:buNone/>
          </a:pPr>
          <a:r>
            <a:rPr lang="en-US" sz="3200" kern="1200" dirty="0">
              <a:latin typeface="+mj-lt"/>
            </a:rPr>
            <a:t>Perception</a:t>
          </a:r>
        </a:p>
      </dsp:txBody>
      <dsp:txXfrm>
        <a:off x="3245569" y="1714674"/>
        <a:ext cx="2411432" cy="28936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24893-7B09-BD4C-98A0-8D1E3A963EAB}"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36F26-763E-5F40-AC49-CF5007413F92}" type="slidenum">
              <a:rPr lang="en-US" smtClean="0"/>
              <a:t>‹nº›</a:t>
            </a:fld>
            <a:endParaRPr lang="en-US"/>
          </a:p>
        </p:txBody>
      </p:sp>
    </p:spTree>
    <p:extLst>
      <p:ext uri="{BB962C8B-B14F-4D97-AF65-F5344CB8AC3E}">
        <p14:creationId xmlns:p14="http://schemas.microsoft.com/office/powerpoint/2010/main" val="322383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F36F26-763E-5F40-AC49-CF5007413F92}" type="slidenum">
              <a:rPr lang="en-US" smtClean="0"/>
              <a:t>1</a:t>
            </a:fld>
            <a:endParaRPr lang="en-US"/>
          </a:p>
        </p:txBody>
      </p:sp>
    </p:spTree>
    <p:extLst>
      <p:ext uri="{BB962C8B-B14F-4D97-AF65-F5344CB8AC3E}">
        <p14:creationId xmlns:p14="http://schemas.microsoft.com/office/powerpoint/2010/main" val="1925421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Intelligent methods possessed by the analyst (programmer) to solve the issue are transferred to the machine that replaces the analyst.</a:t>
            </a:r>
          </a:p>
          <a:p>
            <a:pPr lvl="2"/>
            <a:r>
              <a:rPr lang="en-US" dirty="0"/>
              <a:t>So the computer program performs as his designer would</a:t>
            </a:r>
          </a:p>
          <a:p>
            <a:pPr lvl="3"/>
            <a:r>
              <a:rPr lang="en-US" dirty="0"/>
              <a:t>Cons: Limited to previously considered cases; Most unexpected ones may be hard or impossible to solve</a:t>
            </a:r>
          </a:p>
          <a:p>
            <a:pPr lvl="3"/>
            <a:r>
              <a:rPr lang="en-US" dirty="0"/>
              <a:t>Pros: We know how it works</a:t>
            </a:r>
          </a:p>
          <a:p>
            <a:r>
              <a:rPr lang="en-US" sz="1200" dirty="0">
                <a:latin typeface="+mj-lt"/>
              </a:rPr>
              <a:t>(known by the computer analyst / programmer) …</a:t>
            </a:r>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15</a:t>
            </a:fld>
            <a:endParaRPr lang="en-US"/>
          </a:p>
        </p:txBody>
      </p:sp>
    </p:spTree>
    <p:extLst>
      <p:ext uri="{BB962C8B-B14F-4D97-AF65-F5344CB8AC3E}">
        <p14:creationId xmlns:p14="http://schemas.microsoft.com/office/powerpoint/2010/main" val="418067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So the intelligent method is what comes to be the post trained machine, able to solve any similar issues to those it has been presented to. So the computer program performs in accordance to its own acquired experience</a:t>
            </a:r>
          </a:p>
          <a:p>
            <a:pPr lvl="2"/>
            <a:r>
              <a:rPr lang="en-US" sz="1800" dirty="0"/>
              <a:t>Pros: extended knowledge incorporating all trained and neighbor cases</a:t>
            </a:r>
          </a:p>
          <a:p>
            <a:pPr lvl="2"/>
            <a:r>
              <a:rPr lang="en-US" sz="1800" dirty="0"/>
              <a:t>Cons: we don’t know how it works, and surprises may arise. It has no idea about what it is performing</a:t>
            </a:r>
          </a:p>
          <a:p>
            <a:r>
              <a:rPr lang="en-US" sz="2000" dirty="0"/>
              <a:t>Deep Learning</a:t>
            </a:r>
          </a:p>
          <a:p>
            <a:pPr lvl="1"/>
            <a:r>
              <a:rPr lang="en-US" sz="2000" dirty="0"/>
              <a:t>The machine acquires the expertise by extreme training, becoming able to solve any similar cases it may face</a:t>
            </a:r>
          </a:p>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16</a:t>
            </a:fld>
            <a:endParaRPr lang="en-US"/>
          </a:p>
        </p:txBody>
      </p:sp>
    </p:spTree>
    <p:extLst>
      <p:ext uri="{BB962C8B-B14F-4D97-AF65-F5344CB8AC3E}">
        <p14:creationId xmlns:p14="http://schemas.microsoft.com/office/powerpoint/2010/main" val="752734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So the intelligent method is what comes to be the post trained machine, able to solve any similar issues to those it has been presented to. So the computer program performs in accordance to its own acquired experience</a:t>
            </a:r>
          </a:p>
          <a:p>
            <a:pPr lvl="2"/>
            <a:r>
              <a:rPr lang="en-US" sz="1800" dirty="0"/>
              <a:t>Pros: extended knowledge incorporating all trained and neighbor cases</a:t>
            </a:r>
          </a:p>
          <a:p>
            <a:pPr lvl="2"/>
            <a:r>
              <a:rPr lang="en-US" sz="1800" dirty="0"/>
              <a:t>Cons: we don’t know how it works, and surprises may arise. It has no idea about what it is performing</a:t>
            </a:r>
          </a:p>
          <a:p>
            <a:r>
              <a:rPr lang="en-US" sz="2000" dirty="0"/>
              <a:t>Deep Learning</a:t>
            </a:r>
          </a:p>
          <a:p>
            <a:pPr lvl="1"/>
            <a:r>
              <a:rPr lang="en-US" sz="2000" dirty="0"/>
              <a:t>The machine acquires the expertise by extreme training, becoming able to solve any similar cases it may face</a:t>
            </a:r>
          </a:p>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17</a:t>
            </a:fld>
            <a:endParaRPr lang="en-US"/>
          </a:p>
        </p:txBody>
      </p:sp>
    </p:spTree>
    <p:extLst>
      <p:ext uri="{BB962C8B-B14F-4D97-AF65-F5344CB8AC3E}">
        <p14:creationId xmlns:p14="http://schemas.microsoft.com/office/powerpoint/2010/main" val="2357678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18</a:t>
            </a:fld>
            <a:endParaRPr lang="en-US"/>
          </a:p>
        </p:txBody>
      </p:sp>
    </p:spTree>
    <p:extLst>
      <p:ext uri="{BB962C8B-B14F-4D97-AF65-F5344CB8AC3E}">
        <p14:creationId xmlns:p14="http://schemas.microsoft.com/office/powerpoint/2010/main" val="38979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kern="1200" dirty="0">
                <a:solidFill>
                  <a:schemeClr val="tx1"/>
                </a:solidFill>
                <a:latin typeface="+mn-lt"/>
                <a:ea typeface="+mn-ea"/>
                <a:cs typeface="Calibri" panose="020F0502020204030204" pitchFamily="34" charset="0"/>
              </a:rPr>
              <a:t>Data harvested from different sources:</a:t>
            </a:r>
          </a:p>
          <a:p>
            <a:pPr algn="just"/>
            <a:r>
              <a:rPr lang="en-US" sz="1200" kern="1200" dirty="0">
                <a:solidFill>
                  <a:schemeClr val="tx1"/>
                </a:solidFill>
                <a:latin typeface="+mn-lt"/>
                <a:ea typeface="+mn-ea"/>
                <a:cs typeface="Calibri" panose="020F0502020204030204" pitchFamily="34" charset="0"/>
              </a:rPr>
              <a:t>   &gt; online sensors in different networks</a:t>
            </a:r>
          </a:p>
          <a:p>
            <a:pPr algn="just"/>
            <a:r>
              <a:rPr lang="en-US" sz="1200" kern="1200" dirty="0">
                <a:solidFill>
                  <a:schemeClr val="tx1"/>
                </a:solidFill>
                <a:latin typeface="+mn-lt"/>
                <a:ea typeface="+mn-ea"/>
                <a:cs typeface="Calibri" panose="020F0502020204030204" pitchFamily="34" charset="0"/>
              </a:rPr>
              <a:t>   &gt; manually input or historical data</a:t>
            </a:r>
          </a:p>
          <a:p>
            <a:pPr algn="just"/>
            <a:endParaRPr lang="en-US" sz="1200" kern="1200" dirty="0">
              <a:solidFill>
                <a:schemeClr val="tx1"/>
              </a:solidFill>
              <a:latin typeface="+mn-lt"/>
              <a:ea typeface="+mn-ea"/>
              <a:cs typeface="Calibri" panose="020F0502020204030204" pitchFamily="34" charset="0"/>
            </a:endParaRPr>
          </a:p>
          <a:p>
            <a:pPr algn="just"/>
            <a:r>
              <a:rPr lang="en-US" sz="1200" kern="1200" dirty="0">
                <a:solidFill>
                  <a:schemeClr val="tx1"/>
                </a:solidFill>
                <a:latin typeface="+mn-lt"/>
                <a:ea typeface="+mn-ea"/>
                <a:cs typeface="Calibri" panose="020F0502020204030204" pitchFamily="34" charset="0"/>
              </a:rPr>
              <a:t>Data Layer distributed between databases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Calibri" panose="020F0502020204030204" pitchFamily="34" charset="0"/>
              </a:rPr>
              <a:t>Network of modular ontologies enables the most intelligent applications</a:t>
            </a:r>
          </a:p>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19</a:t>
            </a:fld>
            <a:endParaRPr lang="en-US"/>
          </a:p>
        </p:txBody>
      </p:sp>
    </p:spTree>
    <p:extLst>
      <p:ext uri="{BB962C8B-B14F-4D97-AF65-F5344CB8AC3E}">
        <p14:creationId xmlns:p14="http://schemas.microsoft.com/office/powerpoint/2010/main" val="3837610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6667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22</a:t>
            </a:fld>
            <a:endParaRPr lang="en-US"/>
          </a:p>
        </p:txBody>
      </p:sp>
    </p:spTree>
    <p:extLst>
      <p:ext uri="{BB962C8B-B14F-4D97-AF65-F5344CB8AC3E}">
        <p14:creationId xmlns:p14="http://schemas.microsoft.com/office/powerpoint/2010/main" val="233966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2</a:t>
            </a:fld>
            <a:endParaRPr lang="en-US"/>
          </a:p>
        </p:txBody>
      </p:sp>
    </p:spTree>
    <p:extLst>
      <p:ext uri="{BB962C8B-B14F-4D97-AF65-F5344CB8AC3E}">
        <p14:creationId xmlns:p14="http://schemas.microsoft.com/office/powerpoint/2010/main" val="3463288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3</a:t>
            </a:fld>
            <a:endParaRPr lang="en-US"/>
          </a:p>
        </p:txBody>
      </p:sp>
    </p:spTree>
    <p:extLst>
      <p:ext uri="{BB962C8B-B14F-4D97-AF65-F5344CB8AC3E}">
        <p14:creationId xmlns:p14="http://schemas.microsoft.com/office/powerpoint/2010/main" val="419485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4</a:t>
            </a:fld>
            <a:endParaRPr lang="en-US"/>
          </a:p>
        </p:txBody>
      </p:sp>
    </p:spTree>
    <p:extLst>
      <p:ext uri="{BB962C8B-B14F-4D97-AF65-F5344CB8AC3E}">
        <p14:creationId xmlns:p14="http://schemas.microsoft.com/office/powerpoint/2010/main" val="2772793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8</a:t>
            </a:fld>
            <a:endParaRPr lang="en-US"/>
          </a:p>
        </p:txBody>
      </p:sp>
    </p:spTree>
    <p:extLst>
      <p:ext uri="{BB962C8B-B14F-4D97-AF65-F5344CB8AC3E}">
        <p14:creationId xmlns:p14="http://schemas.microsoft.com/office/powerpoint/2010/main" val="2578730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9</a:t>
            </a:fld>
            <a:endParaRPr lang="en-US"/>
          </a:p>
        </p:txBody>
      </p:sp>
    </p:spTree>
    <p:extLst>
      <p:ext uri="{BB962C8B-B14F-4D97-AF65-F5344CB8AC3E}">
        <p14:creationId xmlns:p14="http://schemas.microsoft.com/office/powerpoint/2010/main" val="12172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10</a:t>
            </a:fld>
            <a:endParaRPr lang="en-US"/>
          </a:p>
        </p:txBody>
      </p:sp>
    </p:spTree>
    <p:extLst>
      <p:ext uri="{BB962C8B-B14F-4D97-AF65-F5344CB8AC3E}">
        <p14:creationId xmlns:p14="http://schemas.microsoft.com/office/powerpoint/2010/main" val="132142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3200" dirty="0"/>
              <a:t>Connectivity</a:t>
            </a:r>
          </a:p>
          <a:p>
            <a:pPr marL="0" indent="0">
              <a:buNone/>
            </a:pPr>
            <a:r>
              <a:rPr lang="en-US" sz="3200" dirty="0"/>
              <a:t>V2V / V2I / X2X</a:t>
            </a:r>
          </a:p>
          <a:p>
            <a:pPr marL="0" indent="0">
              <a:buNone/>
            </a:pPr>
            <a:r>
              <a:rPr lang="en-US" sz="3200" dirty="0"/>
              <a:t>IoT (5G)</a:t>
            </a:r>
          </a:p>
          <a:p>
            <a:pPr marL="0" indent="0">
              <a:buNone/>
            </a:pPr>
            <a:r>
              <a:rPr lang="en-US" sz="3200" dirty="0"/>
              <a:t>Autonomy </a:t>
            </a:r>
          </a:p>
          <a:p>
            <a:pPr marL="0" indent="0">
              <a:buNone/>
            </a:pPr>
            <a:r>
              <a:rPr lang="en-US" sz="3200" dirty="0"/>
              <a:t>Being Responsiveness when infrastructure fails (connectivity)</a:t>
            </a:r>
          </a:p>
          <a:p>
            <a:pPr marL="0" indent="0">
              <a:buNone/>
            </a:pPr>
            <a:r>
              <a:rPr lang="en-US" sz="3200" dirty="0"/>
              <a:t>Driving Assistance</a:t>
            </a:r>
          </a:p>
          <a:p>
            <a:pPr lvl="1"/>
            <a:r>
              <a:rPr lang="en-US" sz="3200" dirty="0"/>
              <a:t>What do we expect</a:t>
            </a:r>
          </a:p>
          <a:p>
            <a:pPr lvl="1"/>
            <a:r>
              <a:rPr lang="en-US" sz="3200" dirty="0"/>
              <a:t>Someone like our </a:t>
            </a:r>
            <a:r>
              <a:rPr lang="en-US" sz="3200" dirty="0" err="1"/>
              <a:t>byside</a:t>
            </a:r>
            <a:r>
              <a:rPr lang="en-US" sz="3200" dirty="0"/>
              <a:t> partner calling our attention if necessary?</a:t>
            </a:r>
          </a:p>
          <a:p>
            <a:pPr lvl="1"/>
            <a:r>
              <a:rPr lang="en-US" sz="3200" dirty="0"/>
              <a:t>A full decision-making assistant (able to drive all the time, in any conditions)</a:t>
            </a:r>
          </a:p>
          <a:p>
            <a:pPr lvl="1"/>
            <a:endParaRPr lang="en-US" sz="3200" dirty="0"/>
          </a:p>
          <a:p>
            <a:pPr lvl="1"/>
            <a:r>
              <a:rPr lang="en-US" sz="3200" dirty="0"/>
              <a:t>Different scenarios require different considerations</a:t>
            </a:r>
          </a:p>
          <a:p>
            <a:pPr lvl="1"/>
            <a:r>
              <a:rPr lang="en-US" sz="3200" dirty="0"/>
              <a:t>This seems obvious, but the hard thing is to define the boundaries – what is possible with which computing power?</a:t>
            </a:r>
          </a:p>
          <a:p>
            <a:endParaRPr lang="en-US" dirty="0"/>
          </a:p>
        </p:txBody>
      </p:sp>
      <p:sp>
        <p:nvSpPr>
          <p:cNvPr id="4" name="Slide Number Placeholder 3"/>
          <p:cNvSpPr>
            <a:spLocks noGrp="1"/>
          </p:cNvSpPr>
          <p:nvPr>
            <p:ph type="sldNum" sz="quarter" idx="5"/>
          </p:nvPr>
        </p:nvSpPr>
        <p:spPr/>
        <p:txBody>
          <a:bodyPr/>
          <a:lstStyle/>
          <a:p>
            <a:fld id="{8BF36F26-763E-5F40-AC49-CF5007413F92}" type="slidenum">
              <a:rPr lang="en-US" smtClean="0"/>
              <a:t>11</a:t>
            </a:fld>
            <a:endParaRPr lang="en-US"/>
          </a:p>
        </p:txBody>
      </p:sp>
    </p:spTree>
    <p:extLst>
      <p:ext uri="{BB962C8B-B14F-4D97-AF65-F5344CB8AC3E}">
        <p14:creationId xmlns:p14="http://schemas.microsoft.com/office/powerpoint/2010/main" val="213942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F36F26-763E-5F40-AC49-CF5007413F92}" type="slidenum">
              <a:rPr lang="en-US" smtClean="0"/>
              <a:t>14</a:t>
            </a:fld>
            <a:endParaRPr lang="en-US"/>
          </a:p>
        </p:txBody>
      </p:sp>
    </p:spTree>
    <p:extLst>
      <p:ext uri="{BB962C8B-B14F-4D97-AF65-F5344CB8AC3E}">
        <p14:creationId xmlns:p14="http://schemas.microsoft.com/office/powerpoint/2010/main" val="1842130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r>
              <a:rPr lang="en-US"/>
              <a:t>4th Nov 2020</a:t>
            </a:r>
            <a:endParaRPr lang="pt-BR"/>
          </a:p>
        </p:txBody>
      </p:sp>
      <p:sp>
        <p:nvSpPr>
          <p:cNvPr id="5" name="Espaço Reservado para Rodapé 4"/>
          <p:cNvSpPr>
            <a:spLocks noGrp="1"/>
          </p:cNvSpPr>
          <p:nvPr>
            <p:ph type="ftr" sz="quarter" idx="11"/>
          </p:nvPr>
        </p:nvSpPr>
        <p:spPr/>
        <p:txBody>
          <a:bodyPr/>
          <a:lstStyle/>
          <a:p>
            <a:r>
              <a:rPr lang="pt-BR"/>
              <a:t>AWARE     Autonomous Driving</a:t>
            </a:r>
          </a:p>
        </p:txBody>
      </p:sp>
      <p:sp>
        <p:nvSpPr>
          <p:cNvPr id="6" name="Espaço Reservado para Número de Slide 5"/>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264029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r>
              <a:rPr lang="en-US"/>
              <a:t>4th Nov 2020</a:t>
            </a:r>
            <a:endParaRPr lang="pt-BR"/>
          </a:p>
        </p:txBody>
      </p:sp>
      <p:sp>
        <p:nvSpPr>
          <p:cNvPr id="5" name="Espaço Reservado para Rodapé 4"/>
          <p:cNvSpPr>
            <a:spLocks noGrp="1"/>
          </p:cNvSpPr>
          <p:nvPr>
            <p:ph type="ftr" sz="quarter" idx="11"/>
          </p:nvPr>
        </p:nvSpPr>
        <p:spPr/>
        <p:txBody>
          <a:bodyPr/>
          <a:lstStyle/>
          <a:p>
            <a:r>
              <a:rPr lang="pt-BR"/>
              <a:t>AWARE     Autonomous Driving</a:t>
            </a:r>
          </a:p>
        </p:txBody>
      </p:sp>
      <p:sp>
        <p:nvSpPr>
          <p:cNvPr id="6" name="Espaço Reservado para Número de Slide 5"/>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512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r>
              <a:rPr lang="en-US"/>
              <a:t>4th Nov 2020</a:t>
            </a:r>
            <a:endParaRPr lang="pt-BR"/>
          </a:p>
        </p:txBody>
      </p:sp>
      <p:sp>
        <p:nvSpPr>
          <p:cNvPr id="5" name="Espaço Reservado para Rodapé 4"/>
          <p:cNvSpPr>
            <a:spLocks noGrp="1"/>
          </p:cNvSpPr>
          <p:nvPr>
            <p:ph type="ftr" sz="quarter" idx="11"/>
          </p:nvPr>
        </p:nvSpPr>
        <p:spPr/>
        <p:txBody>
          <a:bodyPr/>
          <a:lstStyle/>
          <a:p>
            <a:r>
              <a:rPr lang="pt-BR"/>
              <a:t>AWARE     Autonomous Driving</a:t>
            </a:r>
          </a:p>
        </p:txBody>
      </p:sp>
      <p:sp>
        <p:nvSpPr>
          <p:cNvPr id="6" name="Espaço Reservado para Número de Slide 5"/>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2051376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6583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5A94-18B3-4349-9E8C-29892A563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56B110-B3F7-BF4B-B5CF-226FB5479E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22324A-EA79-FD42-BBCC-8BCFAD9C798F}"/>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655A8ABB-F353-B74F-AB26-AAB5738DB5DA}"/>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5415734F-6849-D646-AA85-EBFAE7E72E8D}"/>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1178959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1C8B-7CF5-8A47-89DA-0901F7352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196D5-43FD-1E40-A8BA-6CE3CC520A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EC82A6-60A6-E04F-8EE9-9030057B9423}"/>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E1976471-15F1-314B-9729-FD4C572DA2EB}"/>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914808BF-D77E-7C45-B08F-01A6085471F5}"/>
              </a:ext>
            </a:extLst>
          </p:cNvPr>
          <p:cNvSpPr>
            <a:spLocks noGrp="1"/>
          </p:cNvSpPr>
          <p:nvPr>
            <p:ph type="sldNum" sz="quarter" idx="12"/>
          </p:nvPr>
        </p:nvSpPr>
        <p:spPr>
          <a:xfrm>
            <a:off x="8610600" y="6356350"/>
            <a:ext cx="1828800" cy="365125"/>
          </a:xfrm>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206655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495C9-F737-444C-BC21-1E432AD26D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BE02FD-3C02-0548-B219-5AEFF49CA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41772E-CBCF-9E4F-A507-C80F33DA5978}"/>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D0ECD7E5-9BF7-3943-95CE-1F9AC05C53B8}"/>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8A546C6C-D452-2940-9E30-89CACA69001D}"/>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584847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10CF-2265-5A42-93E7-6F1562156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7ADAC-9784-7845-A316-75F32B58F1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3EDCD-0015-3546-A59B-CF91B4CA4B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6CB7F5-7DFB-C842-85E3-ECD629678CDF}"/>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E2230EC4-0F67-8C43-9CD2-8CDCA583ED57}"/>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49C98CD1-D9F8-1F4C-9445-1E3B4F1B0DFC}"/>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206203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8559-880E-D04A-A977-0484C6E2DD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DBA07E-19DA-AA43-A44A-5F4F761CB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1211E-8E01-834E-ADFC-FE775FEA29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02EC5F-3A8B-B54E-B6E9-610226E2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0A9D7B-B491-D740-B350-0EEFEF7450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9BC0C-D4C0-C247-A3B3-526BC1C87347}"/>
              </a:ext>
            </a:extLst>
          </p:cNvPr>
          <p:cNvSpPr>
            <a:spLocks noGrp="1"/>
          </p:cNvSpPr>
          <p:nvPr>
            <p:ph type="dt" sz="half" idx="10"/>
          </p:nvPr>
        </p:nvSpPr>
        <p:spPr/>
        <p:txBody>
          <a:bodyPr/>
          <a:lstStyle/>
          <a:p>
            <a:r>
              <a:rPr lang="en-US"/>
              <a:t>4th Nov 2020</a:t>
            </a:r>
            <a:endParaRPr lang="pt-BR"/>
          </a:p>
        </p:txBody>
      </p:sp>
      <p:sp>
        <p:nvSpPr>
          <p:cNvPr id="8" name="Footer Placeholder 7">
            <a:extLst>
              <a:ext uri="{FF2B5EF4-FFF2-40B4-BE49-F238E27FC236}">
                <a16:creationId xmlns:a16="http://schemas.microsoft.com/office/drawing/2014/main" id="{F2437B5D-4C32-B04D-9289-36DEFD4F09C3}"/>
              </a:ext>
            </a:extLst>
          </p:cNvPr>
          <p:cNvSpPr>
            <a:spLocks noGrp="1"/>
          </p:cNvSpPr>
          <p:nvPr>
            <p:ph type="ftr" sz="quarter" idx="11"/>
          </p:nvPr>
        </p:nvSpPr>
        <p:spPr/>
        <p:txBody>
          <a:bodyPr/>
          <a:lstStyle/>
          <a:p>
            <a:r>
              <a:rPr lang="pt-BR"/>
              <a:t>AWARE     Autonomous Driving</a:t>
            </a:r>
          </a:p>
        </p:txBody>
      </p:sp>
      <p:sp>
        <p:nvSpPr>
          <p:cNvPr id="9" name="Slide Number Placeholder 8">
            <a:extLst>
              <a:ext uri="{FF2B5EF4-FFF2-40B4-BE49-F238E27FC236}">
                <a16:creationId xmlns:a16="http://schemas.microsoft.com/office/drawing/2014/main" id="{22DC4FD4-FCC0-0349-B550-47641218F3D9}"/>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2734862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0FE7-1B6C-F64E-A41E-DB6394169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B1063D-46D9-5847-9127-36867260BB84}"/>
              </a:ext>
            </a:extLst>
          </p:cNvPr>
          <p:cNvSpPr>
            <a:spLocks noGrp="1"/>
          </p:cNvSpPr>
          <p:nvPr>
            <p:ph type="dt" sz="half" idx="10"/>
          </p:nvPr>
        </p:nvSpPr>
        <p:spPr/>
        <p:txBody>
          <a:bodyPr/>
          <a:lstStyle/>
          <a:p>
            <a:r>
              <a:rPr lang="en-US"/>
              <a:t>4th Nov 2020</a:t>
            </a:r>
            <a:endParaRPr lang="pt-BR"/>
          </a:p>
        </p:txBody>
      </p:sp>
      <p:sp>
        <p:nvSpPr>
          <p:cNvPr id="4" name="Footer Placeholder 3">
            <a:extLst>
              <a:ext uri="{FF2B5EF4-FFF2-40B4-BE49-F238E27FC236}">
                <a16:creationId xmlns:a16="http://schemas.microsoft.com/office/drawing/2014/main" id="{F7FEB9E9-5717-D447-AFA3-ECE1E7217260}"/>
              </a:ext>
            </a:extLst>
          </p:cNvPr>
          <p:cNvSpPr>
            <a:spLocks noGrp="1"/>
          </p:cNvSpPr>
          <p:nvPr>
            <p:ph type="ftr" sz="quarter" idx="11"/>
          </p:nvPr>
        </p:nvSpPr>
        <p:spPr/>
        <p:txBody>
          <a:bodyPr/>
          <a:lstStyle/>
          <a:p>
            <a:r>
              <a:rPr lang="pt-BR"/>
              <a:t>AWARE     Autonomous Driving</a:t>
            </a:r>
          </a:p>
        </p:txBody>
      </p:sp>
      <p:sp>
        <p:nvSpPr>
          <p:cNvPr id="5" name="Slide Number Placeholder 4">
            <a:extLst>
              <a:ext uri="{FF2B5EF4-FFF2-40B4-BE49-F238E27FC236}">
                <a16:creationId xmlns:a16="http://schemas.microsoft.com/office/drawing/2014/main" id="{3D8C17CB-727E-4E4A-B4C8-ACBEF0092090}"/>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184502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2223F5-48E9-1F48-8A2B-6BE57CF05667}"/>
              </a:ext>
            </a:extLst>
          </p:cNvPr>
          <p:cNvSpPr>
            <a:spLocks noGrp="1"/>
          </p:cNvSpPr>
          <p:nvPr>
            <p:ph type="dt" sz="half" idx="10"/>
          </p:nvPr>
        </p:nvSpPr>
        <p:spPr/>
        <p:txBody>
          <a:bodyPr/>
          <a:lstStyle/>
          <a:p>
            <a:r>
              <a:rPr lang="en-US"/>
              <a:t>4th Nov 2020</a:t>
            </a:r>
            <a:endParaRPr lang="pt-BR"/>
          </a:p>
        </p:txBody>
      </p:sp>
      <p:sp>
        <p:nvSpPr>
          <p:cNvPr id="3" name="Footer Placeholder 2">
            <a:extLst>
              <a:ext uri="{FF2B5EF4-FFF2-40B4-BE49-F238E27FC236}">
                <a16:creationId xmlns:a16="http://schemas.microsoft.com/office/drawing/2014/main" id="{EEDC0103-D34F-DD4E-987F-20265138C4F0}"/>
              </a:ext>
            </a:extLst>
          </p:cNvPr>
          <p:cNvSpPr>
            <a:spLocks noGrp="1"/>
          </p:cNvSpPr>
          <p:nvPr>
            <p:ph type="ftr" sz="quarter" idx="11"/>
          </p:nvPr>
        </p:nvSpPr>
        <p:spPr/>
        <p:txBody>
          <a:bodyPr/>
          <a:lstStyle/>
          <a:p>
            <a:r>
              <a:rPr lang="pt-BR"/>
              <a:t>AWARE     Autonomous Driving</a:t>
            </a:r>
          </a:p>
        </p:txBody>
      </p:sp>
      <p:sp>
        <p:nvSpPr>
          <p:cNvPr id="4" name="Slide Number Placeholder 3">
            <a:extLst>
              <a:ext uri="{FF2B5EF4-FFF2-40B4-BE49-F238E27FC236}">
                <a16:creationId xmlns:a16="http://schemas.microsoft.com/office/drawing/2014/main" id="{93BB5D84-450B-B149-86FD-E1DD772D89FF}"/>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1881482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r>
              <a:rPr lang="en-US"/>
              <a:t>4th Nov 2020</a:t>
            </a:r>
            <a:endParaRPr lang="pt-BR"/>
          </a:p>
        </p:txBody>
      </p:sp>
      <p:sp>
        <p:nvSpPr>
          <p:cNvPr id="5" name="Espaço Reservado para Rodapé 4"/>
          <p:cNvSpPr>
            <a:spLocks noGrp="1"/>
          </p:cNvSpPr>
          <p:nvPr>
            <p:ph type="ftr" sz="quarter" idx="11"/>
          </p:nvPr>
        </p:nvSpPr>
        <p:spPr/>
        <p:txBody>
          <a:bodyPr/>
          <a:lstStyle/>
          <a:p>
            <a:r>
              <a:rPr lang="pt-BR"/>
              <a:t>AWARE     Autonomous Driving</a:t>
            </a:r>
          </a:p>
        </p:txBody>
      </p:sp>
      <p:sp>
        <p:nvSpPr>
          <p:cNvPr id="6" name="Espaço Reservado para Número de Slide 5"/>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372288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FA7A-2737-7147-B8E8-81F3CC450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1E675A-ED21-714F-B82D-D147A247F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A5BCDC-263F-6A44-ABE4-86B9EBD50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B7037-114C-084F-A563-08820327462E}"/>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2C35DD49-F678-D049-BB0D-0DF8937F8722}"/>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3A494073-8F46-D74E-A2E2-ADBEA053D016}"/>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300232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DA81-A797-ED45-B706-F39F8B45B7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4A089-AD0F-F34F-B5CE-4461F0CE99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8FB940-996F-A347-BBC1-AEE6722C5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4A053B-75BF-0F43-B49A-09E4DBAA6A3F}"/>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5F139A47-211B-DE4D-A330-78CF7FA8CB77}"/>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3271332C-DA4E-F64F-944D-86850D75D119}"/>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168393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ADF55-927A-7449-8634-3DF3886EEC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E0B5EE-CB69-8F4F-9833-8F6EB31FD4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41BB5-DD74-7343-B97F-0B4C3677C12A}"/>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1C19F0AA-8481-664A-BB0B-68E066EB8264}"/>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9BA15909-F555-4147-9D71-A1FCFA21EB1C}"/>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2532457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F832C9-DACA-A940-BF78-51E2A9CDD5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994CE1-0C6A-9943-8098-E6089F83D1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033E3-14CF-AD44-A8CA-EB70A64DD383}"/>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1D2EC9E0-134A-3E4A-84FB-1BC3503B15C9}"/>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38FEEE86-E337-3E43-A7E8-8BBECA0F35AC}"/>
              </a:ext>
            </a:extLst>
          </p:cNvPr>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26146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r>
              <a:rPr lang="en-US"/>
              <a:t>4th Nov 2020</a:t>
            </a:r>
            <a:endParaRPr lang="pt-BR"/>
          </a:p>
        </p:txBody>
      </p:sp>
      <p:sp>
        <p:nvSpPr>
          <p:cNvPr id="5" name="Espaço Reservado para Rodapé 4"/>
          <p:cNvSpPr>
            <a:spLocks noGrp="1"/>
          </p:cNvSpPr>
          <p:nvPr>
            <p:ph type="ftr" sz="quarter" idx="11"/>
          </p:nvPr>
        </p:nvSpPr>
        <p:spPr/>
        <p:txBody>
          <a:bodyPr/>
          <a:lstStyle/>
          <a:p>
            <a:r>
              <a:rPr lang="pt-BR"/>
              <a:t>AWARE     Autonomous Driving</a:t>
            </a:r>
          </a:p>
        </p:txBody>
      </p:sp>
      <p:sp>
        <p:nvSpPr>
          <p:cNvPr id="6" name="Espaço Reservado para Número de Slide 5"/>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06981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r>
              <a:rPr lang="en-US"/>
              <a:t>4th Nov 2020</a:t>
            </a:r>
            <a:endParaRPr lang="pt-BR"/>
          </a:p>
        </p:txBody>
      </p:sp>
      <p:sp>
        <p:nvSpPr>
          <p:cNvPr id="6" name="Espaço Reservado para Rodapé 5"/>
          <p:cNvSpPr>
            <a:spLocks noGrp="1"/>
          </p:cNvSpPr>
          <p:nvPr>
            <p:ph type="ftr" sz="quarter" idx="11"/>
          </p:nvPr>
        </p:nvSpPr>
        <p:spPr/>
        <p:txBody>
          <a:bodyPr/>
          <a:lstStyle/>
          <a:p>
            <a:r>
              <a:rPr lang="pt-BR"/>
              <a:t>AWARE     Autonomous Driving</a:t>
            </a:r>
          </a:p>
        </p:txBody>
      </p:sp>
      <p:sp>
        <p:nvSpPr>
          <p:cNvPr id="7" name="Espaço Reservado para Número de Slide 6"/>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043719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r>
              <a:rPr lang="en-US"/>
              <a:t>4th Nov 2020</a:t>
            </a:r>
            <a:endParaRPr lang="pt-BR"/>
          </a:p>
        </p:txBody>
      </p:sp>
      <p:sp>
        <p:nvSpPr>
          <p:cNvPr id="8" name="Espaço Reservado para Rodapé 7"/>
          <p:cNvSpPr>
            <a:spLocks noGrp="1"/>
          </p:cNvSpPr>
          <p:nvPr>
            <p:ph type="ftr" sz="quarter" idx="11"/>
          </p:nvPr>
        </p:nvSpPr>
        <p:spPr/>
        <p:txBody>
          <a:bodyPr/>
          <a:lstStyle/>
          <a:p>
            <a:r>
              <a:rPr lang="pt-BR"/>
              <a:t>AWARE     Autonomous Driving</a:t>
            </a:r>
          </a:p>
        </p:txBody>
      </p:sp>
      <p:sp>
        <p:nvSpPr>
          <p:cNvPr id="9" name="Espaço Reservado para Número de Slide 8"/>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030892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r>
              <a:rPr lang="en-US"/>
              <a:t>4th Nov 2020</a:t>
            </a:r>
            <a:endParaRPr lang="pt-BR"/>
          </a:p>
        </p:txBody>
      </p:sp>
      <p:sp>
        <p:nvSpPr>
          <p:cNvPr id="4" name="Espaço Reservado para Rodapé 3"/>
          <p:cNvSpPr>
            <a:spLocks noGrp="1"/>
          </p:cNvSpPr>
          <p:nvPr>
            <p:ph type="ftr" sz="quarter" idx="11"/>
          </p:nvPr>
        </p:nvSpPr>
        <p:spPr/>
        <p:txBody>
          <a:bodyPr/>
          <a:lstStyle/>
          <a:p>
            <a:r>
              <a:rPr lang="pt-BR"/>
              <a:t>AWARE     Autonomous Driving</a:t>
            </a:r>
          </a:p>
        </p:txBody>
      </p:sp>
      <p:sp>
        <p:nvSpPr>
          <p:cNvPr id="5" name="Espaço Reservado para Número de Slide 4"/>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687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en-US"/>
              <a:t>4th Nov 2020</a:t>
            </a:r>
            <a:endParaRPr lang="pt-BR"/>
          </a:p>
        </p:txBody>
      </p:sp>
      <p:sp>
        <p:nvSpPr>
          <p:cNvPr id="3" name="Espaço Reservado para Rodapé 2"/>
          <p:cNvSpPr>
            <a:spLocks noGrp="1"/>
          </p:cNvSpPr>
          <p:nvPr>
            <p:ph type="ftr" sz="quarter" idx="11"/>
          </p:nvPr>
        </p:nvSpPr>
        <p:spPr/>
        <p:txBody>
          <a:bodyPr/>
          <a:lstStyle/>
          <a:p>
            <a:r>
              <a:rPr lang="pt-BR"/>
              <a:t>AWARE     Autonomous Driving</a:t>
            </a:r>
          </a:p>
        </p:txBody>
      </p:sp>
      <p:sp>
        <p:nvSpPr>
          <p:cNvPr id="4" name="Espaço Reservado para Número de Slide 3"/>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4115868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r>
              <a:rPr lang="en-US"/>
              <a:t>4th Nov 2020</a:t>
            </a:r>
            <a:endParaRPr lang="pt-BR"/>
          </a:p>
        </p:txBody>
      </p:sp>
      <p:sp>
        <p:nvSpPr>
          <p:cNvPr id="6" name="Espaço Reservado para Rodapé 5"/>
          <p:cNvSpPr>
            <a:spLocks noGrp="1"/>
          </p:cNvSpPr>
          <p:nvPr>
            <p:ph type="ftr" sz="quarter" idx="11"/>
          </p:nvPr>
        </p:nvSpPr>
        <p:spPr/>
        <p:txBody>
          <a:bodyPr/>
          <a:lstStyle/>
          <a:p>
            <a:r>
              <a:rPr lang="pt-BR"/>
              <a:t>AWARE     Autonomous Driving</a:t>
            </a:r>
          </a:p>
        </p:txBody>
      </p:sp>
      <p:sp>
        <p:nvSpPr>
          <p:cNvPr id="7" name="Espaço Reservado para Número de Slide 6"/>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3542657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r>
              <a:rPr lang="en-US"/>
              <a:t>4th Nov 2020</a:t>
            </a:r>
            <a:endParaRPr lang="pt-BR"/>
          </a:p>
        </p:txBody>
      </p:sp>
      <p:sp>
        <p:nvSpPr>
          <p:cNvPr id="6" name="Espaço Reservado para Rodapé 5"/>
          <p:cNvSpPr>
            <a:spLocks noGrp="1"/>
          </p:cNvSpPr>
          <p:nvPr>
            <p:ph type="ftr" sz="quarter" idx="11"/>
          </p:nvPr>
        </p:nvSpPr>
        <p:spPr/>
        <p:txBody>
          <a:bodyPr/>
          <a:lstStyle/>
          <a:p>
            <a:r>
              <a:rPr lang="pt-BR"/>
              <a:t>AWARE     Autonomous Driving</a:t>
            </a:r>
          </a:p>
        </p:txBody>
      </p:sp>
      <p:sp>
        <p:nvSpPr>
          <p:cNvPr id="7" name="Espaço Reservado para Número de Slide 6"/>
          <p:cNvSpPr>
            <a:spLocks noGrp="1"/>
          </p:cNvSpPr>
          <p:nvPr>
            <p:ph type="sldNum" sz="quarter" idx="12"/>
          </p:nvPr>
        </p:nvSpPr>
        <p:spPr/>
        <p:txBody>
          <a:bodyPr/>
          <a:lstStyle/>
          <a:p>
            <a:fld id="{BCCEF79F-5735-4B42-BD4E-3758DE5CAE9A}" type="slidenum">
              <a:rPr lang="pt-BR" smtClean="0"/>
              <a:t>‹nº›</a:t>
            </a:fld>
            <a:endParaRPr lang="pt-BR"/>
          </a:p>
        </p:txBody>
      </p:sp>
    </p:spTree>
    <p:extLst>
      <p:ext uri="{BB962C8B-B14F-4D97-AF65-F5344CB8AC3E}">
        <p14:creationId xmlns:p14="http://schemas.microsoft.com/office/powerpoint/2010/main" val="161466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4th Nov 2020</a:t>
            </a:r>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AWARE     Autonomous Driving</a:t>
            </a: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EF79F-5735-4B42-BD4E-3758DE5CAE9A}" type="slidenum">
              <a:rPr lang="pt-BR" smtClean="0"/>
              <a:t>‹nº›</a:t>
            </a:fld>
            <a:endParaRPr lang="pt-BR"/>
          </a:p>
        </p:txBody>
      </p:sp>
    </p:spTree>
    <p:extLst>
      <p:ext uri="{BB962C8B-B14F-4D97-AF65-F5344CB8AC3E}">
        <p14:creationId xmlns:p14="http://schemas.microsoft.com/office/powerpoint/2010/main" val="1338725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E4296F-79ED-3441-8091-4E69B54F25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440BF8-A16E-D24C-9C6A-10600BE8E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507C4-F93D-774C-8731-D0EF5F538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4th Nov 2020</a:t>
            </a:r>
            <a:endParaRPr lang="pt-BR"/>
          </a:p>
        </p:txBody>
      </p:sp>
      <p:sp>
        <p:nvSpPr>
          <p:cNvPr id="5" name="Footer Placeholder 4">
            <a:extLst>
              <a:ext uri="{FF2B5EF4-FFF2-40B4-BE49-F238E27FC236}">
                <a16:creationId xmlns:a16="http://schemas.microsoft.com/office/drawing/2014/main" id="{071CBBFA-FAF3-7B44-AFFE-A43E5882AA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AWARE     Autonomous Driving</a:t>
            </a:r>
          </a:p>
        </p:txBody>
      </p:sp>
      <p:sp>
        <p:nvSpPr>
          <p:cNvPr id="6" name="Slide Number Placeholder 5">
            <a:extLst>
              <a:ext uri="{FF2B5EF4-FFF2-40B4-BE49-F238E27FC236}">
                <a16:creationId xmlns:a16="http://schemas.microsoft.com/office/drawing/2014/main" id="{D1C868EA-820E-7149-B9EB-4EA6FAA76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EF79F-5735-4B42-BD4E-3758DE5CAE9A}" type="slidenum">
              <a:rPr lang="pt-BR" smtClean="0"/>
              <a:t>‹nº›</a:t>
            </a:fld>
            <a:endParaRPr lang="pt-BR"/>
          </a:p>
        </p:txBody>
      </p:sp>
    </p:spTree>
    <p:extLst>
      <p:ext uri="{BB962C8B-B14F-4D97-AF65-F5344CB8AC3E}">
        <p14:creationId xmlns:p14="http://schemas.microsoft.com/office/powerpoint/2010/main" val="154520721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4.jpeg"/><Relationship Id="rId4" Type="http://schemas.openxmlformats.org/officeDocument/2006/relationships/diagramLayout" Target="../diagrams/layout4.xml"/><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4.jpeg"/><Relationship Id="rId4" Type="http://schemas.openxmlformats.org/officeDocument/2006/relationships/diagramLayout" Target="../diagrams/layout5.xml"/><Relationship Id="rId9"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6.xml"/><Relationship Id="rId7" Type="http://schemas.openxmlformats.org/officeDocument/2006/relationships/image" Target="../media/image3.jpg"/><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6.svg"/><Relationship Id="rId7"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3.jp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5.png"/><Relationship Id="rId7"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jpg"/><Relationship Id="rId7"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jpeg"/><Relationship Id="rId5" Type="http://schemas.openxmlformats.org/officeDocument/2006/relationships/image" Target="../media/image29.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14.xml"/><Relationship Id="rId16" Type="http://schemas.openxmlformats.org/officeDocument/2006/relationships/image" Target="../media/image45.svg"/><Relationship Id="rId20"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jpe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3.jpg"/><Relationship Id="rId4" Type="http://schemas.openxmlformats.org/officeDocument/2006/relationships/image" Target="../media/image33.jpeg"/><Relationship Id="rId9" Type="http://schemas.openxmlformats.org/officeDocument/2006/relationships/image" Target="../media/image38.png"/><Relationship Id="rId14" Type="http://schemas.openxmlformats.org/officeDocument/2006/relationships/image" Target="../media/image43.svg"/><Relationship Id="rId22"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jp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0.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jpe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3.jp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6.xml"/><Relationship Id="rId16" Type="http://schemas.openxmlformats.org/officeDocument/2006/relationships/image" Target="../media/image65.png"/><Relationship Id="rId20"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4.jpe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6.jpeg"/><Relationship Id="rId7"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jpg"/><Relationship Id="rId7" Type="http://schemas.openxmlformats.org/officeDocument/2006/relationships/image" Target="../media/image13.jp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jpeg"/><Relationship Id="rId2"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jpg"/><Relationship Id="rId7" Type="http://schemas.openxmlformats.org/officeDocument/2006/relationships/image" Target="../media/image13.jpg"/><Relationship Id="rId2"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jpeg"/><Relationship Id="rId4" Type="http://schemas.openxmlformats.org/officeDocument/2006/relationships/diagramData" Target="../diagrams/data2.xml"/><Relationship Id="rId9" Type="http://schemas.openxmlformats.org/officeDocument/2006/relationships/image" Target="../media/image3.jpg"/></Relationships>
</file>

<file path=ppt/slides/_rels/slide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jpeg"/><Relationship Id="rId4" Type="http://schemas.openxmlformats.org/officeDocument/2006/relationships/diagramLayout" Target="../diagrams/layout3.xml"/><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ircuit board&#10;&#10;Description automatically generated">
            <a:extLst>
              <a:ext uri="{FF2B5EF4-FFF2-40B4-BE49-F238E27FC236}">
                <a16:creationId xmlns:a16="http://schemas.microsoft.com/office/drawing/2014/main" id="{712CBD68-931A-1041-B785-0E3EFE750A97}"/>
              </a:ext>
            </a:extLst>
          </p:cNvPr>
          <p:cNvPicPr>
            <a:picLocks noChangeAspect="1"/>
          </p:cNvPicPr>
          <p:nvPr/>
        </p:nvPicPr>
        <p:blipFill rotWithShape="1">
          <a:blip r:embed="rId3">
            <a:extLst>
              <a:ext uri="{28A0092B-C50C-407E-A947-70E740481C1C}">
                <a14:useLocalDpi xmlns:a14="http://schemas.microsoft.com/office/drawing/2010/main" val="0"/>
              </a:ext>
            </a:extLst>
          </a:blip>
          <a:srcRect l="22407" t="9091" r="7290"/>
          <a:stretch/>
        </p:blipFill>
        <p:spPr>
          <a:xfrm>
            <a:off x="19" y="206744"/>
            <a:ext cx="12191981" cy="6651256"/>
          </a:xfrm>
          <a:prstGeom prst="rect">
            <a:avLst/>
          </a:prstGeom>
        </p:spPr>
      </p:pic>
      <p:sp>
        <p:nvSpPr>
          <p:cNvPr id="14"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7E01F0-ABD9-7D4C-9D1D-92B06CC92873}"/>
              </a:ext>
            </a:extLst>
          </p:cNvPr>
          <p:cNvSpPr>
            <a:spLocks noGrp="1"/>
          </p:cNvSpPr>
          <p:nvPr>
            <p:ph type="ctrTitle"/>
          </p:nvPr>
        </p:nvSpPr>
        <p:spPr>
          <a:xfrm>
            <a:off x="404553" y="3091928"/>
            <a:ext cx="9078562" cy="2387600"/>
          </a:xfrm>
        </p:spPr>
        <p:txBody>
          <a:bodyPr>
            <a:normAutofit fontScale="90000"/>
          </a:bodyPr>
          <a:lstStyle/>
          <a:p>
            <a:pPr algn="l"/>
            <a:r>
              <a:rPr lang="en-US" sz="6600" dirty="0"/>
              <a:t>Autonomous Driving</a:t>
            </a:r>
            <a:br>
              <a:rPr lang="en-US" sz="6600" dirty="0"/>
            </a:br>
            <a:r>
              <a:rPr lang="en-US" sz="6600" dirty="0"/>
              <a:t>&amp; Cognitive Agents</a:t>
            </a:r>
            <a:br>
              <a:rPr lang="en-US" sz="6600" dirty="0"/>
            </a:br>
            <a:r>
              <a:rPr lang="en-US" sz="6600" dirty="0"/>
              <a:t>Dream or Reality</a:t>
            </a:r>
          </a:p>
        </p:txBody>
      </p:sp>
      <p:sp>
        <p:nvSpPr>
          <p:cNvPr id="16" name="Rectangle: Rounded Corners 1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5F009AF-96A6-D34B-8F39-5B51285948F9}"/>
              </a:ext>
            </a:extLst>
          </p:cNvPr>
          <p:cNvSpPr>
            <a:spLocks noGrp="1"/>
          </p:cNvSpPr>
          <p:nvPr>
            <p:ph type="subTitle" idx="1"/>
          </p:nvPr>
        </p:nvSpPr>
        <p:spPr>
          <a:xfrm>
            <a:off x="404553" y="5624945"/>
            <a:ext cx="9078562" cy="592975"/>
          </a:xfrm>
        </p:spPr>
        <p:txBody>
          <a:bodyPr anchor="ctr">
            <a:normAutofit/>
          </a:bodyPr>
          <a:lstStyle/>
          <a:p>
            <a:pPr algn="l"/>
            <a:r>
              <a:rPr lang="en-US" dirty="0"/>
              <a:t>Marcio Lobo Netto – Polytechnic School – USP </a:t>
            </a:r>
          </a:p>
        </p:txBody>
      </p:sp>
      <p:sp>
        <p:nvSpPr>
          <p:cNvPr id="4" name="Date Placeholder 3">
            <a:extLst>
              <a:ext uri="{FF2B5EF4-FFF2-40B4-BE49-F238E27FC236}">
                <a16:creationId xmlns:a16="http://schemas.microsoft.com/office/drawing/2014/main" id="{084E9D3F-81D6-6940-99E1-D7D327C0F359}"/>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F6893AEC-428E-D84C-A80F-50B6105C36DB}"/>
              </a:ext>
            </a:extLst>
          </p:cNvPr>
          <p:cNvSpPr>
            <a:spLocks noGrp="1"/>
          </p:cNvSpPr>
          <p:nvPr>
            <p:ph type="ftr" sz="quarter" idx="11"/>
          </p:nvPr>
        </p:nvSpPr>
        <p:spPr/>
        <p:txBody>
          <a:bodyPr/>
          <a:lstStyle/>
          <a:p>
            <a:r>
              <a:rPr lang="pt-BR"/>
              <a:t>AWARE     Autonomous Driving</a:t>
            </a:r>
          </a:p>
        </p:txBody>
      </p:sp>
      <p:pic>
        <p:nvPicPr>
          <p:cNvPr id="19" name="Picture 18" descr="Icon&#10;&#10;Description automatically generated">
            <a:extLst>
              <a:ext uri="{FF2B5EF4-FFF2-40B4-BE49-F238E27FC236}">
                <a16:creationId xmlns:a16="http://schemas.microsoft.com/office/drawing/2014/main" id="{D458A3D0-C730-5745-B932-71161B6BE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5588585"/>
            <a:ext cx="1175298" cy="661104"/>
          </a:xfrm>
          <a:prstGeom prst="rect">
            <a:avLst/>
          </a:prstGeom>
        </p:spPr>
      </p:pic>
      <p:pic>
        <p:nvPicPr>
          <p:cNvPr id="21" name="Imagem 3" descr="Oficial150 Poli peq.jpg">
            <a:extLst>
              <a:ext uri="{FF2B5EF4-FFF2-40B4-BE49-F238E27FC236}">
                <a16:creationId xmlns:a16="http://schemas.microsoft.com/office/drawing/2014/main" id="{6BF782F4-0BBC-F84F-9D93-463D401B3860}"/>
              </a:ext>
            </a:extLst>
          </p:cNvPr>
          <p:cNvPicPr>
            <a:picLocks noChangeAspect="1"/>
          </p:cNvPicPr>
          <p:nvPr/>
        </p:nvPicPr>
        <p:blipFill>
          <a:blip r:embed="rId5"/>
          <a:srcRect/>
          <a:stretch>
            <a:fillRect/>
          </a:stretch>
        </p:blipFill>
        <p:spPr bwMode="auto">
          <a:xfrm>
            <a:off x="7818520" y="5579604"/>
            <a:ext cx="589813" cy="672254"/>
          </a:xfrm>
          <a:prstGeom prst="rect">
            <a:avLst/>
          </a:prstGeom>
          <a:solidFill>
            <a:schemeClr val="accent3"/>
          </a:solidFill>
          <a:ln w="9525">
            <a:noFill/>
            <a:miter lim="800000"/>
            <a:headEnd/>
            <a:tailEnd/>
          </a:ln>
        </p:spPr>
      </p:pic>
      <p:sp>
        <p:nvSpPr>
          <p:cNvPr id="8" name="Slide Number Placeholder 7">
            <a:extLst>
              <a:ext uri="{FF2B5EF4-FFF2-40B4-BE49-F238E27FC236}">
                <a16:creationId xmlns:a16="http://schemas.microsoft.com/office/drawing/2014/main" id="{AFEB92C3-5E21-FF45-9CA1-E2D5D1DE33EE}"/>
              </a:ext>
            </a:extLst>
          </p:cNvPr>
          <p:cNvSpPr>
            <a:spLocks noGrp="1"/>
          </p:cNvSpPr>
          <p:nvPr>
            <p:ph type="sldNum" sz="quarter" idx="12"/>
          </p:nvPr>
        </p:nvSpPr>
        <p:spPr/>
        <p:txBody>
          <a:bodyPr/>
          <a:lstStyle/>
          <a:p>
            <a:fld id="{BCCEF79F-5735-4B42-BD4E-3758DE5CAE9A}" type="slidenum">
              <a:rPr lang="pt-BR" smtClean="0"/>
              <a:t>1</a:t>
            </a:fld>
            <a:endParaRPr lang="pt-BR"/>
          </a:p>
        </p:txBody>
      </p:sp>
    </p:spTree>
    <p:extLst>
      <p:ext uri="{BB962C8B-B14F-4D97-AF65-F5344CB8AC3E}">
        <p14:creationId xmlns:p14="http://schemas.microsoft.com/office/powerpoint/2010/main" val="346971599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AB3D-3FC4-CA42-B2DD-5948426E3D28}"/>
              </a:ext>
            </a:extLst>
          </p:cNvPr>
          <p:cNvSpPr>
            <a:spLocks noGrp="1"/>
          </p:cNvSpPr>
          <p:nvPr>
            <p:ph type="title"/>
          </p:nvPr>
        </p:nvSpPr>
        <p:spPr>
          <a:xfrm>
            <a:off x="315432" y="214685"/>
            <a:ext cx="3450372" cy="1746195"/>
          </a:xfrm>
        </p:spPr>
        <p:txBody>
          <a:bodyPr anchor="b">
            <a:noAutofit/>
          </a:bodyPr>
          <a:lstStyle/>
          <a:p>
            <a:r>
              <a:rPr lang="en-US" sz="4000" dirty="0"/>
              <a:t>Smart City</a:t>
            </a:r>
            <a:br>
              <a:rPr lang="en-US" sz="4000" dirty="0"/>
            </a:br>
            <a:r>
              <a:rPr lang="en-US" sz="4000" b="1" dirty="0"/>
              <a:t>autonomous </a:t>
            </a:r>
            <a:br>
              <a:rPr lang="en-US" sz="4000" b="1" dirty="0"/>
            </a:br>
            <a:r>
              <a:rPr lang="en-US" sz="4000" b="1" dirty="0"/>
              <a:t>driving</a:t>
            </a:r>
          </a:p>
        </p:txBody>
      </p:sp>
      <p:graphicFrame>
        <p:nvGraphicFramePr>
          <p:cNvPr id="22" name="Content Placeholder 2">
            <a:extLst>
              <a:ext uri="{FF2B5EF4-FFF2-40B4-BE49-F238E27FC236}">
                <a16:creationId xmlns:a16="http://schemas.microsoft.com/office/drawing/2014/main" id="{00E46E8A-B638-402A-84A6-C93EF7FE2C83}"/>
              </a:ext>
            </a:extLst>
          </p:cNvPr>
          <p:cNvGraphicFramePr>
            <a:graphicFrameLocks noGrp="1"/>
          </p:cNvGraphicFramePr>
          <p:nvPr>
            <p:ph idx="1"/>
            <p:extLst>
              <p:ext uri="{D42A27DB-BD31-4B8C-83A1-F6EECF244321}">
                <p14:modId xmlns:p14="http://schemas.microsoft.com/office/powerpoint/2010/main" val="4164540998"/>
              </p:ext>
            </p:extLst>
          </p:nvPr>
        </p:nvGraphicFramePr>
        <p:xfrm>
          <a:off x="315433" y="2080662"/>
          <a:ext cx="11876567" cy="4485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B573BD6-00A3-3749-A00A-47CCA062F57A}"/>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23BEE432-18C3-EC4C-AF07-AE7A53FAEA60}"/>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4CE87917-D828-1345-B168-E7C4E90CDA65}"/>
              </a:ext>
            </a:extLst>
          </p:cNvPr>
          <p:cNvSpPr>
            <a:spLocks noGrp="1"/>
          </p:cNvSpPr>
          <p:nvPr>
            <p:ph type="sldNum" sz="quarter" idx="12"/>
          </p:nvPr>
        </p:nvSpPr>
        <p:spPr/>
        <p:txBody>
          <a:bodyPr/>
          <a:lstStyle/>
          <a:p>
            <a:fld id="{BCCEF79F-5735-4B42-BD4E-3758DE5CAE9A}" type="slidenum">
              <a:rPr lang="pt-BR" smtClean="0"/>
              <a:t>10</a:t>
            </a:fld>
            <a:endParaRPr lang="pt-BR"/>
          </a:p>
        </p:txBody>
      </p:sp>
      <p:pic>
        <p:nvPicPr>
          <p:cNvPr id="13" name="Picture 12" descr="Icon&#10;&#10;Description automatically generated">
            <a:extLst>
              <a:ext uri="{FF2B5EF4-FFF2-40B4-BE49-F238E27FC236}">
                <a16:creationId xmlns:a16="http://schemas.microsoft.com/office/drawing/2014/main" id="{76D66959-4E96-754F-B3A5-742244443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sp>
        <p:nvSpPr>
          <p:cNvPr id="9" name="Oval 8">
            <a:extLst>
              <a:ext uri="{FF2B5EF4-FFF2-40B4-BE49-F238E27FC236}">
                <a16:creationId xmlns:a16="http://schemas.microsoft.com/office/drawing/2014/main" id="{FF55FC42-EAA2-224F-BFD7-1E9F81D2AEEC}"/>
              </a:ext>
            </a:extLst>
          </p:cNvPr>
          <p:cNvSpPr/>
          <p:nvPr/>
        </p:nvSpPr>
        <p:spPr>
          <a:xfrm>
            <a:off x="4904883" y="4365625"/>
            <a:ext cx="2525210" cy="1377387"/>
          </a:xfrm>
          <a:prstGeom prst="ellipse">
            <a:avLst/>
          </a:prstGeom>
          <a:solidFill>
            <a:schemeClr val="accent4">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chemeClr val="tx1"/>
                </a:solidFill>
              </a:rPr>
              <a:t>autonomy</a:t>
            </a:r>
            <a:endParaRPr lang="en-US" sz="2800" dirty="0">
              <a:solidFill>
                <a:schemeClr val="tx1"/>
              </a:solidFill>
            </a:endParaRPr>
          </a:p>
        </p:txBody>
      </p:sp>
      <p:sp>
        <p:nvSpPr>
          <p:cNvPr id="10" name="Oval 9">
            <a:extLst>
              <a:ext uri="{FF2B5EF4-FFF2-40B4-BE49-F238E27FC236}">
                <a16:creationId xmlns:a16="http://schemas.microsoft.com/office/drawing/2014/main" id="{91F27897-0A13-EB47-BD20-2AE7E2E4D0EE}"/>
              </a:ext>
            </a:extLst>
          </p:cNvPr>
          <p:cNvSpPr/>
          <p:nvPr/>
        </p:nvSpPr>
        <p:spPr>
          <a:xfrm>
            <a:off x="6368869" y="4365625"/>
            <a:ext cx="2525210" cy="1377387"/>
          </a:xfrm>
          <a:prstGeom prst="ellipse">
            <a:avLst/>
          </a:prstGeom>
          <a:solidFill>
            <a:schemeClr val="accent5">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dirty="0">
                <a:solidFill>
                  <a:schemeClr val="tx1"/>
                </a:solidFill>
              </a:rPr>
              <a:t>connectivity</a:t>
            </a:r>
            <a:endParaRPr lang="en-US" sz="3200" dirty="0">
              <a:solidFill>
                <a:schemeClr val="tx1"/>
              </a:solidFill>
            </a:endParaRPr>
          </a:p>
        </p:txBody>
      </p:sp>
      <p:sp>
        <p:nvSpPr>
          <p:cNvPr id="11" name="Oval 10">
            <a:extLst>
              <a:ext uri="{FF2B5EF4-FFF2-40B4-BE49-F238E27FC236}">
                <a16:creationId xmlns:a16="http://schemas.microsoft.com/office/drawing/2014/main" id="{51CA34D7-4FDB-F24E-A6B2-C74D2F6DFB4F}"/>
              </a:ext>
            </a:extLst>
          </p:cNvPr>
          <p:cNvSpPr/>
          <p:nvPr/>
        </p:nvSpPr>
        <p:spPr>
          <a:xfrm>
            <a:off x="4364223" y="3110602"/>
            <a:ext cx="1044130" cy="619246"/>
          </a:xfrm>
          <a:prstGeom prst="ellipse">
            <a:avLst/>
          </a:prstGeom>
          <a:solidFill>
            <a:schemeClr val="accent4">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43C14BC4-9E80-BE4E-A7B0-37C270B73185}"/>
              </a:ext>
            </a:extLst>
          </p:cNvPr>
          <p:cNvSpPr/>
          <p:nvPr/>
        </p:nvSpPr>
        <p:spPr>
          <a:xfrm>
            <a:off x="4447170" y="3110602"/>
            <a:ext cx="1044130" cy="619246"/>
          </a:xfrm>
          <a:prstGeom prst="ellipse">
            <a:avLst/>
          </a:prstGeom>
          <a:solidFill>
            <a:schemeClr val="accent5">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AB4E2BF4-1E53-F246-B923-E7AE7710A4B3}"/>
              </a:ext>
            </a:extLst>
          </p:cNvPr>
          <p:cNvSpPr/>
          <p:nvPr/>
        </p:nvSpPr>
        <p:spPr>
          <a:xfrm>
            <a:off x="9039761" y="3110602"/>
            <a:ext cx="1044130" cy="619246"/>
          </a:xfrm>
          <a:prstGeom prst="ellipse">
            <a:avLst/>
          </a:prstGeom>
          <a:solidFill>
            <a:schemeClr val="accent5">
              <a:lumMod val="75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a:extLst>
              <a:ext uri="{FF2B5EF4-FFF2-40B4-BE49-F238E27FC236}">
                <a16:creationId xmlns:a16="http://schemas.microsoft.com/office/drawing/2014/main" id="{D085CCDF-1A56-984F-B564-CDB28AAA5990}"/>
              </a:ext>
            </a:extLst>
          </p:cNvPr>
          <p:cNvSpPr/>
          <p:nvPr/>
        </p:nvSpPr>
        <p:spPr>
          <a:xfrm>
            <a:off x="8114122" y="3110602"/>
            <a:ext cx="1044130" cy="619246"/>
          </a:xfrm>
          <a:prstGeom prst="ellipse">
            <a:avLst/>
          </a:prstGeom>
          <a:solidFill>
            <a:schemeClr val="accent4">
              <a:lumMod val="60000"/>
              <a:lumOff val="40000"/>
              <a:alpha val="5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0B6D41C6-FA2E-134F-80D3-B422B605C93B}"/>
              </a:ext>
            </a:extLst>
          </p:cNvPr>
          <p:cNvSpPr txBox="1"/>
          <p:nvPr/>
        </p:nvSpPr>
        <p:spPr>
          <a:xfrm>
            <a:off x="5680664" y="5713049"/>
            <a:ext cx="2411286" cy="584775"/>
          </a:xfrm>
          <a:prstGeom prst="rect">
            <a:avLst/>
          </a:prstGeom>
          <a:noFill/>
        </p:spPr>
        <p:txBody>
          <a:bodyPr wrap="square" rtlCol="0">
            <a:spAutoFit/>
          </a:bodyPr>
          <a:lstStyle/>
          <a:p>
            <a:pPr>
              <a:spcAft>
                <a:spcPts val="600"/>
              </a:spcAft>
            </a:pPr>
            <a:r>
              <a:rPr lang="en-US" sz="3200" dirty="0">
                <a:latin typeface="+mj-lt"/>
              </a:rPr>
              <a:t>best balance</a:t>
            </a:r>
          </a:p>
        </p:txBody>
      </p:sp>
      <p:pic>
        <p:nvPicPr>
          <p:cNvPr id="17" name="Picture 16" descr="A circuit board&#10;&#10;Description automatically generated">
            <a:extLst>
              <a:ext uri="{FF2B5EF4-FFF2-40B4-BE49-F238E27FC236}">
                <a16:creationId xmlns:a16="http://schemas.microsoft.com/office/drawing/2014/main" id="{88ED8082-D174-4E4F-8B7E-F4E398DEDFCD}"/>
              </a:ext>
            </a:extLst>
          </p:cNvPr>
          <p:cNvPicPr>
            <a:picLocks noChangeAspect="1"/>
          </p:cNvPicPr>
          <p:nvPr/>
        </p:nvPicPr>
        <p:blipFill rotWithShape="1">
          <a:blip r:embed="rId9">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pic>
        <p:nvPicPr>
          <p:cNvPr id="18" name="Imagem 3" descr="Oficial150 Poli peq.jpg">
            <a:extLst>
              <a:ext uri="{FF2B5EF4-FFF2-40B4-BE49-F238E27FC236}">
                <a16:creationId xmlns:a16="http://schemas.microsoft.com/office/drawing/2014/main" id="{1B56A4FB-DDC7-C545-AC5A-2CF84CC387B2}"/>
              </a:ext>
            </a:extLst>
          </p:cNvPr>
          <p:cNvPicPr>
            <a:picLocks noChangeAspect="1"/>
          </p:cNvPicPr>
          <p:nvPr/>
        </p:nvPicPr>
        <p:blipFill>
          <a:blip r:embed="rId10"/>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488044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AB3D-3FC4-CA42-B2DD-5948426E3D28}"/>
              </a:ext>
            </a:extLst>
          </p:cNvPr>
          <p:cNvSpPr>
            <a:spLocks noGrp="1"/>
          </p:cNvSpPr>
          <p:nvPr>
            <p:ph type="title"/>
          </p:nvPr>
        </p:nvSpPr>
        <p:spPr>
          <a:xfrm>
            <a:off x="315432" y="214685"/>
            <a:ext cx="3450372" cy="1746195"/>
          </a:xfrm>
        </p:spPr>
        <p:txBody>
          <a:bodyPr anchor="b">
            <a:noAutofit/>
          </a:bodyPr>
          <a:lstStyle/>
          <a:p>
            <a:r>
              <a:rPr lang="en-US" sz="4000" dirty="0"/>
              <a:t>Smart City</a:t>
            </a:r>
            <a:br>
              <a:rPr lang="en-US" sz="4000" dirty="0"/>
            </a:br>
            <a:r>
              <a:rPr lang="en-US" sz="4000" b="1" dirty="0"/>
              <a:t>autonomous </a:t>
            </a:r>
            <a:br>
              <a:rPr lang="en-US" sz="4000" b="1" dirty="0"/>
            </a:br>
            <a:r>
              <a:rPr lang="en-US" sz="4000" b="1" dirty="0"/>
              <a:t>driving</a:t>
            </a:r>
          </a:p>
        </p:txBody>
      </p:sp>
      <p:graphicFrame>
        <p:nvGraphicFramePr>
          <p:cNvPr id="22" name="Content Placeholder 2">
            <a:extLst>
              <a:ext uri="{FF2B5EF4-FFF2-40B4-BE49-F238E27FC236}">
                <a16:creationId xmlns:a16="http://schemas.microsoft.com/office/drawing/2014/main" id="{00E46E8A-B638-402A-84A6-C93EF7FE2C83}"/>
              </a:ext>
            </a:extLst>
          </p:cNvPr>
          <p:cNvGraphicFramePr>
            <a:graphicFrameLocks noGrp="1"/>
          </p:cNvGraphicFramePr>
          <p:nvPr>
            <p:ph idx="1"/>
            <p:extLst>
              <p:ext uri="{D42A27DB-BD31-4B8C-83A1-F6EECF244321}">
                <p14:modId xmlns:p14="http://schemas.microsoft.com/office/powerpoint/2010/main" val="1557859696"/>
              </p:ext>
            </p:extLst>
          </p:nvPr>
        </p:nvGraphicFramePr>
        <p:xfrm>
          <a:off x="315433" y="2080662"/>
          <a:ext cx="11876567" cy="4485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B573BD6-00A3-3749-A00A-47CCA062F57A}"/>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23BEE432-18C3-EC4C-AF07-AE7A53FAEA60}"/>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4CE87917-D828-1345-B168-E7C4E90CDA65}"/>
              </a:ext>
            </a:extLst>
          </p:cNvPr>
          <p:cNvSpPr>
            <a:spLocks noGrp="1"/>
          </p:cNvSpPr>
          <p:nvPr>
            <p:ph type="sldNum" sz="quarter" idx="12"/>
          </p:nvPr>
        </p:nvSpPr>
        <p:spPr/>
        <p:txBody>
          <a:bodyPr/>
          <a:lstStyle/>
          <a:p>
            <a:fld id="{BCCEF79F-5735-4B42-BD4E-3758DE5CAE9A}" type="slidenum">
              <a:rPr lang="pt-BR" smtClean="0"/>
              <a:t>11</a:t>
            </a:fld>
            <a:endParaRPr lang="pt-BR"/>
          </a:p>
        </p:txBody>
      </p:sp>
      <p:pic>
        <p:nvPicPr>
          <p:cNvPr id="13" name="Picture 12" descr="Icon&#10;&#10;Description automatically generated">
            <a:extLst>
              <a:ext uri="{FF2B5EF4-FFF2-40B4-BE49-F238E27FC236}">
                <a16:creationId xmlns:a16="http://schemas.microsoft.com/office/drawing/2014/main" id="{76D66959-4E96-754F-B3A5-742244443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grpSp>
        <p:nvGrpSpPr>
          <p:cNvPr id="17" name="Group 16">
            <a:extLst>
              <a:ext uri="{FF2B5EF4-FFF2-40B4-BE49-F238E27FC236}">
                <a16:creationId xmlns:a16="http://schemas.microsoft.com/office/drawing/2014/main" id="{91279EBF-1B17-BA43-AF00-768AA928E92B}"/>
              </a:ext>
            </a:extLst>
          </p:cNvPr>
          <p:cNvGrpSpPr/>
          <p:nvPr/>
        </p:nvGrpSpPr>
        <p:grpSpPr>
          <a:xfrm>
            <a:off x="3378352" y="162368"/>
            <a:ext cx="1736745" cy="1631389"/>
            <a:chOff x="5352288" y="3144542"/>
            <a:chExt cx="2462784" cy="2275823"/>
          </a:xfrm>
        </p:grpSpPr>
        <p:sp>
          <p:nvSpPr>
            <p:cNvPr id="18" name="Rectangle 17">
              <a:extLst>
                <a:ext uri="{FF2B5EF4-FFF2-40B4-BE49-F238E27FC236}">
                  <a16:creationId xmlns:a16="http://schemas.microsoft.com/office/drawing/2014/main" id="{A6F76BD8-D37E-5749-ACEE-204AC072D7AD}"/>
                </a:ext>
              </a:extLst>
            </p:cNvPr>
            <p:cNvSpPr/>
            <p:nvPr/>
          </p:nvSpPr>
          <p:spPr>
            <a:xfrm>
              <a:off x="5352288" y="3144542"/>
              <a:ext cx="2462784" cy="227582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neighborhood</a:t>
              </a:r>
            </a:p>
          </p:txBody>
        </p:sp>
        <p:sp>
          <p:nvSpPr>
            <p:cNvPr id="19" name="Oval 18">
              <a:extLst>
                <a:ext uri="{FF2B5EF4-FFF2-40B4-BE49-F238E27FC236}">
                  <a16:creationId xmlns:a16="http://schemas.microsoft.com/office/drawing/2014/main" id="{5811BB55-C65F-914D-8353-AE1F1F4386F2}"/>
                </a:ext>
              </a:extLst>
            </p:cNvPr>
            <p:cNvSpPr/>
            <p:nvPr/>
          </p:nvSpPr>
          <p:spPr>
            <a:xfrm>
              <a:off x="5949696" y="3446040"/>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43659C5-7388-C849-B3B7-6C6782484A4D}"/>
                </a:ext>
              </a:extLst>
            </p:cNvPr>
            <p:cNvSpPr/>
            <p:nvPr/>
          </p:nvSpPr>
          <p:spPr>
            <a:xfrm>
              <a:off x="5608671" y="4033592"/>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ACBBB66-DC71-D14E-9B04-F5D370D5FE56}"/>
                </a:ext>
              </a:extLst>
            </p:cNvPr>
            <p:cNvSpPr/>
            <p:nvPr/>
          </p:nvSpPr>
          <p:spPr>
            <a:xfrm>
              <a:off x="5887913" y="4572952"/>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8E6F363-B3E5-6846-A02F-759D107A0DED}"/>
                </a:ext>
              </a:extLst>
            </p:cNvPr>
            <p:cNvSpPr/>
            <p:nvPr/>
          </p:nvSpPr>
          <p:spPr>
            <a:xfrm>
              <a:off x="7190993" y="4687459"/>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0E9060F-9220-D042-A35E-EEC0D79698AF}"/>
                </a:ext>
              </a:extLst>
            </p:cNvPr>
            <p:cNvSpPr/>
            <p:nvPr/>
          </p:nvSpPr>
          <p:spPr>
            <a:xfrm>
              <a:off x="6918959" y="4223217"/>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A80F26-0415-B643-B5BF-045A067C83A0}"/>
                </a:ext>
              </a:extLst>
            </p:cNvPr>
            <p:cNvSpPr/>
            <p:nvPr/>
          </p:nvSpPr>
          <p:spPr>
            <a:xfrm>
              <a:off x="7304004" y="3767894"/>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D38509B-14B8-894D-84FA-F86571C1CDBA}"/>
                </a:ext>
              </a:extLst>
            </p:cNvPr>
            <p:cNvSpPr/>
            <p:nvPr/>
          </p:nvSpPr>
          <p:spPr>
            <a:xfrm>
              <a:off x="7065264" y="3259540"/>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F3019FC-E60E-8A40-BB3B-63C7CA5FAF95}"/>
                </a:ext>
              </a:extLst>
            </p:cNvPr>
            <p:cNvSpPr/>
            <p:nvPr/>
          </p:nvSpPr>
          <p:spPr>
            <a:xfrm>
              <a:off x="6461760" y="4723915"/>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840CDE8-43BB-8D4D-8B40-E92617D7CFCF}"/>
                </a:ext>
              </a:extLst>
            </p:cNvPr>
            <p:cNvSpPr/>
            <p:nvPr/>
          </p:nvSpPr>
          <p:spPr>
            <a:xfrm>
              <a:off x="6540832" y="3629740"/>
              <a:ext cx="341025" cy="332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3F23AB9-A445-D543-A989-3A152A01E5BE}"/>
                </a:ext>
              </a:extLst>
            </p:cNvPr>
            <p:cNvCxnSpPr>
              <a:cxnSpLocks/>
              <a:stCxn id="19" idx="6"/>
              <a:endCxn id="28" idx="1"/>
            </p:cNvCxnSpPr>
            <p:nvPr/>
          </p:nvCxnSpPr>
          <p:spPr>
            <a:xfrm>
              <a:off x="6290721" y="3612528"/>
              <a:ext cx="300053" cy="659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D94BEB-87D4-5A4A-8321-25FD288A5081}"/>
                </a:ext>
              </a:extLst>
            </p:cNvPr>
            <p:cNvCxnSpPr>
              <a:cxnSpLocks/>
              <a:stCxn id="28" idx="5"/>
              <a:endCxn id="24" idx="1"/>
            </p:cNvCxnSpPr>
            <p:nvPr/>
          </p:nvCxnSpPr>
          <p:spPr>
            <a:xfrm>
              <a:off x="6831915" y="3913953"/>
              <a:ext cx="136986" cy="3580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744F5DC-EF2E-2548-9274-96E380D1701A}"/>
                </a:ext>
              </a:extLst>
            </p:cNvPr>
            <p:cNvCxnSpPr>
              <a:cxnSpLocks/>
              <a:stCxn id="26" idx="2"/>
              <a:endCxn id="28" idx="7"/>
            </p:cNvCxnSpPr>
            <p:nvPr/>
          </p:nvCxnSpPr>
          <p:spPr>
            <a:xfrm flipH="1">
              <a:off x="6831915" y="3426028"/>
              <a:ext cx="233349" cy="2524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9265C9-8AD0-FC4D-937E-0E786A9EAA14}"/>
                </a:ext>
              </a:extLst>
            </p:cNvPr>
            <p:cNvCxnSpPr>
              <a:cxnSpLocks/>
              <a:stCxn id="26" idx="5"/>
              <a:endCxn id="25" idx="0"/>
            </p:cNvCxnSpPr>
            <p:nvPr/>
          </p:nvCxnSpPr>
          <p:spPr>
            <a:xfrm>
              <a:off x="7356347" y="3543753"/>
              <a:ext cx="118170" cy="2241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31D2C6-00A7-2B46-BA24-91825AD56A07}"/>
                </a:ext>
              </a:extLst>
            </p:cNvPr>
            <p:cNvCxnSpPr>
              <a:cxnSpLocks/>
              <a:stCxn id="25" idx="4"/>
            </p:cNvCxnSpPr>
            <p:nvPr/>
          </p:nvCxnSpPr>
          <p:spPr>
            <a:xfrm flipH="1">
              <a:off x="7341226" y="4100870"/>
              <a:ext cx="133291" cy="5865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DEA40CF-C13A-FE4D-ACFE-31D02C242573}"/>
                </a:ext>
              </a:extLst>
            </p:cNvPr>
            <p:cNvCxnSpPr>
              <a:cxnSpLocks/>
              <a:stCxn id="24" idx="5"/>
              <a:endCxn id="23" idx="1"/>
            </p:cNvCxnSpPr>
            <p:nvPr/>
          </p:nvCxnSpPr>
          <p:spPr>
            <a:xfrm>
              <a:off x="7210042" y="4507430"/>
              <a:ext cx="30893" cy="228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9AD9A7-F0C1-A847-84FB-08FB83AC8424}"/>
                </a:ext>
              </a:extLst>
            </p:cNvPr>
            <p:cNvCxnSpPr>
              <a:cxnSpLocks/>
              <a:stCxn id="24" idx="3"/>
              <a:endCxn id="27" idx="7"/>
            </p:cNvCxnSpPr>
            <p:nvPr/>
          </p:nvCxnSpPr>
          <p:spPr>
            <a:xfrm flipH="1">
              <a:off x="6752843" y="4507430"/>
              <a:ext cx="216058" cy="2652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E2C2ECA-F7BE-BF48-A0AF-B93A3E9B1ED3}"/>
                </a:ext>
              </a:extLst>
            </p:cNvPr>
            <p:cNvCxnSpPr>
              <a:cxnSpLocks/>
            </p:cNvCxnSpPr>
            <p:nvPr/>
          </p:nvCxnSpPr>
          <p:spPr>
            <a:xfrm flipH="1">
              <a:off x="6815327" y="4851585"/>
              <a:ext cx="354301" cy="426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95D5168-943A-F049-97D6-8E0F9FCB11F2}"/>
                </a:ext>
              </a:extLst>
            </p:cNvPr>
            <p:cNvCxnSpPr>
              <a:cxnSpLocks/>
              <a:stCxn id="19" idx="3"/>
              <a:endCxn id="20" idx="0"/>
            </p:cNvCxnSpPr>
            <p:nvPr/>
          </p:nvCxnSpPr>
          <p:spPr>
            <a:xfrm flipH="1">
              <a:off x="5779184" y="3730253"/>
              <a:ext cx="220454" cy="3033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F56640E-E8D8-F34E-B34D-0D4D2980524A}"/>
                </a:ext>
              </a:extLst>
            </p:cNvPr>
            <p:cNvCxnSpPr>
              <a:cxnSpLocks/>
              <a:stCxn id="19" idx="7"/>
              <a:endCxn id="26" idx="1"/>
            </p:cNvCxnSpPr>
            <p:nvPr/>
          </p:nvCxnSpPr>
          <p:spPr>
            <a:xfrm flipV="1">
              <a:off x="6240779" y="3308303"/>
              <a:ext cx="874427" cy="186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DF0AD2A-B524-3842-85F6-7D49544E7498}"/>
                </a:ext>
              </a:extLst>
            </p:cNvPr>
            <p:cNvCxnSpPr>
              <a:cxnSpLocks/>
              <a:stCxn id="20" idx="6"/>
              <a:endCxn id="28" idx="2"/>
            </p:cNvCxnSpPr>
            <p:nvPr/>
          </p:nvCxnSpPr>
          <p:spPr>
            <a:xfrm flipV="1">
              <a:off x="5949696" y="3796228"/>
              <a:ext cx="591136" cy="4038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71A5B27-8A3E-8546-9628-9D7DE3F5C625}"/>
                </a:ext>
              </a:extLst>
            </p:cNvPr>
            <p:cNvCxnSpPr>
              <a:cxnSpLocks/>
              <a:stCxn id="20" idx="4"/>
              <a:endCxn id="21" idx="1"/>
            </p:cNvCxnSpPr>
            <p:nvPr/>
          </p:nvCxnSpPr>
          <p:spPr>
            <a:xfrm>
              <a:off x="5779184" y="4366568"/>
              <a:ext cx="158671" cy="2551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453FF0-9BBB-6C42-93E5-6AFB2709004D}"/>
                </a:ext>
              </a:extLst>
            </p:cNvPr>
            <p:cNvCxnSpPr>
              <a:cxnSpLocks/>
              <a:stCxn id="21" idx="5"/>
              <a:endCxn id="27" idx="2"/>
            </p:cNvCxnSpPr>
            <p:nvPr/>
          </p:nvCxnSpPr>
          <p:spPr>
            <a:xfrm>
              <a:off x="6178996" y="4857165"/>
              <a:ext cx="282764" cy="332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A3DDF8F-0C2C-A648-AA60-BA76E7579ACB}"/>
              </a:ext>
            </a:extLst>
          </p:cNvPr>
          <p:cNvGrpSpPr/>
          <p:nvPr/>
        </p:nvGrpSpPr>
        <p:grpSpPr>
          <a:xfrm>
            <a:off x="7276682" y="177641"/>
            <a:ext cx="1736745" cy="1613849"/>
            <a:chOff x="8752127" y="363867"/>
            <a:chExt cx="2462784" cy="2251355"/>
          </a:xfrm>
          <a:solidFill>
            <a:schemeClr val="accent1"/>
          </a:solidFill>
        </p:grpSpPr>
        <p:sp>
          <p:nvSpPr>
            <p:cNvPr id="43" name="Rectangle 42">
              <a:extLst>
                <a:ext uri="{FF2B5EF4-FFF2-40B4-BE49-F238E27FC236}">
                  <a16:creationId xmlns:a16="http://schemas.microsoft.com/office/drawing/2014/main" id="{0A6A7026-256A-C04E-A347-78B4BC04D7F3}"/>
                </a:ext>
              </a:extLst>
            </p:cNvPr>
            <p:cNvSpPr/>
            <p:nvPr/>
          </p:nvSpPr>
          <p:spPr>
            <a:xfrm>
              <a:off x="8752127" y="363867"/>
              <a:ext cx="2462784" cy="2251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centralized</a:t>
              </a:r>
            </a:p>
          </p:txBody>
        </p:sp>
        <p:sp>
          <p:nvSpPr>
            <p:cNvPr id="44" name="Oval 43">
              <a:extLst>
                <a:ext uri="{FF2B5EF4-FFF2-40B4-BE49-F238E27FC236}">
                  <a16:creationId xmlns:a16="http://schemas.microsoft.com/office/drawing/2014/main" id="{A0B1EDC6-2552-2941-AA03-E228C427887D}"/>
                </a:ext>
              </a:extLst>
            </p:cNvPr>
            <p:cNvSpPr/>
            <p:nvPr/>
          </p:nvSpPr>
          <p:spPr>
            <a:xfrm>
              <a:off x="9352631" y="691861"/>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D92C3E5-2452-5C40-8D49-1E68098C41D2}"/>
                </a:ext>
              </a:extLst>
            </p:cNvPr>
            <p:cNvSpPr/>
            <p:nvPr/>
          </p:nvSpPr>
          <p:spPr>
            <a:xfrm>
              <a:off x="8999414" y="1255029"/>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CC12154-4901-5F4A-A7E9-296F038AE9E7}"/>
                </a:ext>
              </a:extLst>
            </p:cNvPr>
            <p:cNvSpPr/>
            <p:nvPr/>
          </p:nvSpPr>
          <p:spPr>
            <a:xfrm>
              <a:off x="9286564" y="1791171"/>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B057B25-58EF-714B-A151-3658103E39FB}"/>
                </a:ext>
              </a:extLst>
            </p:cNvPr>
            <p:cNvSpPr/>
            <p:nvPr/>
          </p:nvSpPr>
          <p:spPr>
            <a:xfrm>
              <a:off x="10581736" y="1921088"/>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A7E11F-3CA4-F740-A2F9-0557D0632D39}"/>
                </a:ext>
              </a:extLst>
            </p:cNvPr>
            <p:cNvSpPr/>
            <p:nvPr/>
          </p:nvSpPr>
          <p:spPr>
            <a:xfrm>
              <a:off x="10299538" y="1468918"/>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C699353-03CD-7F40-95AE-B32D6FD4D6C3}"/>
                </a:ext>
              </a:extLst>
            </p:cNvPr>
            <p:cNvSpPr/>
            <p:nvPr/>
          </p:nvSpPr>
          <p:spPr>
            <a:xfrm>
              <a:off x="10682555" y="989331"/>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DAB1DFB-2EEF-A248-9B1C-1124224B81B8}"/>
                </a:ext>
              </a:extLst>
            </p:cNvPr>
            <p:cNvSpPr/>
            <p:nvPr/>
          </p:nvSpPr>
          <p:spPr>
            <a:xfrm>
              <a:off x="10443815" y="493169"/>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E3C6AD6C-847B-1E43-A066-35FE498F49B4}"/>
                </a:ext>
              </a:extLst>
            </p:cNvPr>
            <p:cNvSpPr/>
            <p:nvPr/>
          </p:nvSpPr>
          <p:spPr>
            <a:xfrm>
              <a:off x="9840311" y="1969736"/>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CEE46A2-F536-E04D-A63A-C51AE231F4A0}"/>
                </a:ext>
              </a:extLst>
            </p:cNvPr>
            <p:cNvSpPr/>
            <p:nvPr/>
          </p:nvSpPr>
          <p:spPr>
            <a:xfrm>
              <a:off x="9922735" y="867631"/>
              <a:ext cx="341025" cy="33297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86E11B58-ECE6-1D44-8796-44FC7E90488D}"/>
                </a:ext>
              </a:extLst>
            </p:cNvPr>
            <p:cNvSpPr/>
            <p:nvPr/>
          </p:nvSpPr>
          <p:spPr>
            <a:xfrm>
              <a:off x="9688363" y="1468918"/>
              <a:ext cx="341025" cy="16507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E5A4B5B7-32AD-B243-A17D-FCA13EDAF0F9}"/>
                </a:ext>
              </a:extLst>
            </p:cNvPr>
            <p:cNvCxnSpPr>
              <a:cxnSpLocks/>
              <a:stCxn id="53" idx="0"/>
              <a:endCxn id="44" idx="5"/>
            </p:cNvCxnSpPr>
            <p:nvPr/>
          </p:nvCxnSpPr>
          <p:spPr>
            <a:xfrm flipH="1" flipV="1">
              <a:off x="9643714" y="976074"/>
              <a:ext cx="215162" cy="492844"/>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6119E48-B929-6842-BBA0-98F9F9ED9279}"/>
                </a:ext>
              </a:extLst>
            </p:cNvPr>
            <p:cNvCxnSpPr>
              <a:cxnSpLocks/>
              <a:stCxn id="52" idx="4"/>
              <a:endCxn id="53" idx="0"/>
            </p:cNvCxnSpPr>
            <p:nvPr/>
          </p:nvCxnSpPr>
          <p:spPr>
            <a:xfrm flipH="1">
              <a:off x="9858876" y="1200607"/>
              <a:ext cx="234372" cy="268311"/>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28543B-16D1-0643-A29F-F90221BFD83C}"/>
                </a:ext>
              </a:extLst>
            </p:cNvPr>
            <p:cNvCxnSpPr>
              <a:cxnSpLocks/>
              <a:stCxn id="53" idx="1"/>
              <a:endCxn id="45" idx="6"/>
            </p:cNvCxnSpPr>
            <p:nvPr/>
          </p:nvCxnSpPr>
          <p:spPr>
            <a:xfrm flipH="1" flipV="1">
              <a:off x="9340439" y="1421517"/>
              <a:ext cx="347924" cy="129937"/>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157C96E-C0FD-3D41-85D6-D1A4162A5EB7}"/>
                </a:ext>
              </a:extLst>
            </p:cNvPr>
            <p:cNvCxnSpPr>
              <a:cxnSpLocks/>
              <a:stCxn id="53" idx="1"/>
              <a:endCxn id="46" idx="7"/>
            </p:cNvCxnSpPr>
            <p:nvPr/>
          </p:nvCxnSpPr>
          <p:spPr>
            <a:xfrm flipH="1">
              <a:off x="9577647" y="1551454"/>
              <a:ext cx="110716" cy="288480"/>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D8927FE-49E9-EA4A-AEA8-456F3A9F2CCC}"/>
                </a:ext>
              </a:extLst>
            </p:cNvPr>
            <p:cNvCxnSpPr>
              <a:cxnSpLocks/>
              <a:stCxn id="53" idx="2"/>
              <a:endCxn id="51" idx="0"/>
            </p:cNvCxnSpPr>
            <p:nvPr/>
          </p:nvCxnSpPr>
          <p:spPr>
            <a:xfrm>
              <a:off x="9858876" y="1633990"/>
              <a:ext cx="151948" cy="335746"/>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0B529AD-709B-3F42-8DF0-31EE16D35C30}"/>
                </a:ext>
              </a:extLst>
            </p:cNvPr>
            <p:cNvCxnSpPr>
              <a:cxnSpLocks/>
              <a:stCxn id="53" idx="2"/>
              <a:endCxn id="47" idx="1"/>
            </p:cNvCxnSpPr>
            <p:nvPr/>
          </p:nvCxnSpPr>
          <p:spPr>
            <a:xfrm>
              <a:off x="9858876" y="1633990"/>
              <a:ext cx="772802" cy="335861"/>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54F24E8-6532-1E4A-A452-F17FD885DDFE}"/>
                </a:ext>
              </a:extLst>
            </p:cNvPr>
            <p:cNvCxnSpPr>
              <a:cxnSpLocks/>
              <a:stCxn id="53" idx="3"/>
              <a:endCxn id="48" idx="2"/>
            </p:cNvCxnSpPr>
            <p:nvPr/>
          </p:nvCxnSpPr>
          <p:spPr>
            <a:xfrm>
              <a:off x="10029388" y="1551454"/>
              <a:ext cx="270150" cy="83952"/>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DDCA94C-5B46-B747-A0F8-EFD1DF664B97}"/>
                </a:ext>
              </a:extLst>
            </p:cNvPr>
            <p:cNvCxnSpPr>
              <a:cxnSpLocks/>
              <a:stCxn id="53" idx="3"/>
              <a:endCxn id="50" idx="4"/>
            </p:cNvCxnSpPr>
            <p:nvPr/>
          </p:nvCxnSpPr>
          <p:spPr>
            <a:xfrm flipV="1">
              <a:off x="10029388" y="826145"/>
              <a:ext cx="584940" cy="725309"/>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35D0ADA-142E-A74E-A87C-B0A3D7681031}"/>
                </a:ext>
              </a:extLst>
            </p:cNvPr>
            <p:cNvCxnSpPr>
              <a:cxnSpLocks/>
              <a:stCxn id="53" idx="3"/>
              <a:endCxn id="49" idx="2"/>
            </p:cNvCxnSpPr>
            <p:nvPr/>
          </p:nvCxnSpPr>
          <p:spPr>
            <a:xfrm flipV="1">
              <a:off x="10029388" y="1155819"/>
              <a:ext cx="653167" cy="395635"/>
            </a:xfrm>
            <a:prstGeom prst="straightConnector1">
              <a:avLst/>
            </a:prstGeom>
            <a:grpFill/>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4" name="Picture 73" descr="A circuit board&#10;&#10;Description automatically generated">
            <a:extLst>
              <a:ext uri="{FF2B5EF4-FFF2-40B4-BE49-F238E27FC236}">
                <a16:creationId xmlns:a16="http://schemas.microsoft.com/office/drawing/2014/main" id="{A4DBCA08-4BA8-9A40-812B-8D63DB6FA6B0}"/>
              </a:ext>
            </a:extLst>
          </p:cNvPr>
          <p:cNvPicPr>
            <a:picLocks noChangeAspect="1"/>
          </p:cNvPicPr>
          <p:nvPr/>
        </p:nvPicPr>
        <p:blipFill rotWithShape="1">
          <a:blip r:embed="rId9">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3" name="Up-Down Arrow 2">
            <a:extLst>
              <a:ext uri="{FF2B5EF4-FFF2-40B4-BE49-F238E27FC236}">
                <a16:creationId xmlns:a16="http://schemas.microsoft.com/office/drawing/2014/main" id="{3AABBB7A-BB21-CE4F-995D-11A4E3585514}"/>
              </a:ext>
            </a:extLst>
          </p:cNvPr>
          <p:cNvSpPr/>
          <p:nvPr/>
        </p:nvSpPr>
        <p:spPr>
          <a:xfrm rot="16200000">
            <a:off x="5778893" y="533664"/>
            <a:ext cx="665280" cy="105505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EDF43511-B709-5042-B1C6-7F3E7EDC5996}"/>
              </a:ext>
            </a:extLst>
          </p:cNvPr>
          <p:cNvGrpSpPr/>
          <p:nvPr/>
        </p:nvGrpSpPr>
        <p:grpSpPr>
          <a:xfrm>
            <a:off x="4470080" y="4773090"/>
            <a:ext cx="1442897" cy="1289387"/>
            <a:chOff x="1438657" y="2840736"/>
            <a:chExt cx="2112264" cy="2052828"/>
          </a:xfrm>
          <a:solidFill>
            <a:schemeClr val="accent2">
              <a:lumMod val="50000"/>
            </a:schemeClr>
          </a:solidFill>
        </p:grpSpPr>
        <p:sp>
          <p:nvSpPr>
            <p:cNvPr id="76" name="Oval 75">
              <a:extLst>
                <a:ext uri="{FF2B5EF4-FFF2-40B4-BE49-F238E27FC236}">
                  <a16:creationId xmlns:a16="http://schemas.microsoft.com/office/drawing/2014/main" id="{E54E2EBE-1E40-214A-9BC6-0375C28C2410}"/>
                </a:ext>
              </a:extLst>
            </p:cNvPr>
            <p:cNvSpPr/>
            <p:nvPr/>
          </p:nvSpPr>
          <p:spPr>
            <a:xfrm>
              <a:off x="2040635" y="3417570"/>
              <a:ext cx="926592" cy="8991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Down Arrow 76">
              <a:extLst>
                <a:ext uri="{FF2B5EF4-FFF2-40B4-BE49-F238E27FC236}">
                  <a16:creationId xmlns:a16="http://schemas.microsoft.com/office/drawing/2014/main" id="{A562FE15-F9E2-3E45-877C-252469731937}"/>
                </a:ext>
              </a:extLst>
            </p:cNvPr>
            <p:cNvSpPr/>
            <p:nvPr/>
          </p:nvSpPr>
          <p:spPr>
            <a:xfrm>
              <a:off x="2426208" y="2840736"/>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6DB4753C-B006-4840-8EEE-104A8BDE5DB3}"/>
                </a:ext>
              </a:extLst>
            </p:cNvPr>
            <p:cNvSpPr/>
            <p:nvPr/>
          </p:nvSpPr>
          <p:spPr>
            <a:xfrm rot="10800000">
              <a:off x="2421636" y="4305300"/>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EE3C2F97-97E1-9F49-9357-0EE67E679B05}"/>
                </a:ext>
              </a:extLst>
            </p:cNvPr>
            <p:cNvSpPr/>
            <p:nvPr/>
          </p:nvSpPr>
          <p:spPr>
            <a:xfrm rot="5400000">
              <a:off x="3179065" y="3584448"/>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Down Arrow 79">
              <a:extLst>
                <a:ext uri="{FF2B5EF4-FFF2-40B4-BE49-F238E27FC236}">
                  <a16:creationId xmlns:a16="http://schemas.microsoft.com/office/drawing/2014/main" id="{2FB5CF28-DB09-494B-A442-1398456918C7}"/>
                </a:ext>
              </a:extLst>
            </p:cNvPr>
            <p:cNvSpPr/>
            <p:nvPr/>
          </p:nvSpPr>
          <p:spPr>
            <a:xfrm rot="16200000">
              <a:off x="1655065" y="3601212"/>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own Arrow 80">
              <a:extLst>
                <a:ext uri="{FF2B5EF4-FFF2-40B4-BE49-F238E27FC236}">
                  <a16:creationId xmlns:a16="http://schemas.microsoft.com/office/drawing/2014/main" id="{24D2EE4B-FDA6-EE4E-987F-6E90298B6388}"/>
                </a:ext>
              </a:extLst>
            </p:cNvPr>
            <p:cNvSpPr/>
            <p:nvPr/>
          </p:nvSpPr>
          <p:spPr>
            <a:xfrm rot="18936878">
              <a:off x="1852668" y="3067400"/>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own Arrow 81">
              <a:extLst>
                <a:ext uri="{FF2B5EF4-FFF2-40B4-BE49-F238E27FC236}">
                  <a16:creationId xmlns:a16="http://schemas.microsoft.com/office/drawing/2014/main" id="{8BE19D15-0717-F94D-A31E-C900C6A2CFB9}"/>
                </a:ext>
              </a:extLst>
            </p:cNvPr>
            <p:cNvSpPr/>
            <p:nvPr/>
          </p:nvSpPr>
          <p:spPr>
            <a:xfrm rot="8114280">
              <a:off x="2983656" y="4115716"/>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own Arrow 82">
              <a:extLst>
                <a:ext uri="{FF2B5EF4-FFF2-40B4-BE49-F238E27FC236}">
                  <a16:creationId xmlns:a16="http://schemas.microsoft.com/office/drawing/2014/main" id="{D5AED177-E10A-324A-B2C2-BA2B55D6ED3E}"/>
                </a:ext>
              </a:extLst>
            </p:cNvPr>
            <p:cNvSpPr/>
            <p:nvPr/>
          </p:nvSpPr>
          <p:spPr>
            <a:xfrm rot="2703908">
              <a:off x="2984468" y="3099403"/>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6009F5B1-61D6-FD4E-AFF1-93E02079F1DE}"/>
                </a:ext>
              </a:extLst>
            </p:cNvPr>
            <p:cNvSpPr/>
            <p:nvPr/>
          </p:nvSpPr>
          <p:spPr>
            <a:xfrm rot="13534313">
              <a:off x="1881343" y="4084598"/>
              <a:ext cx="155447" cy="58826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4144FF83-B370-C746-B8BE-D92790B11D58}"/>
              </a:ext>
            </a:extLst>
          </p:cNvPr>
          <p:cNvGrpSpPr/>
          <p:nvPr/>
        </p:nvGrpSpPr>
        <p:grpSpPr>
          <a:xfrm>
            <a:off x="7816833" y="4772065"/>
            <a:ext cx="1440834" cy="1289387"/>
            <a:chOff x="5204462" y="2843022"/>
            <a:chExt cx="2109244" cy="2052828"/>
          </a:xfrm>
        </p:grpSpPr>
        <p:sp>
          <p:nvSpPr>
            <p:cNvPr id="86" name="Oval 85">
              <a:extLst>
                <a:ext uri="{FF2B5EF4-FFF2-40B4-BE49-F238E27FC236}">
                  <a16:creationId xmlns:a16="http://schemas.microsoft.com/office/drawing/2014/main" id="{F278F9AF-D4D1-9A43-956B-158EA9EC43F8}"/>
                </a:ext>
              </a:extLst>
            </p:cNvPr>
            <p:cNvSpPr/>
            <p:nvPr/>
          </p:nvSpPr>
          <p:spPr>
            <a:xfrm>
              <a:off x="5798849" y="3406140"/>
              <a:ext cx="926592" cy="89916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Down Arrow 86">
              <a:extLst>
                <a:ext uri="{FF2B5EF4-FFF2-40B4-BE49-F238E27FC236}">
                  <a16:creationId xmlns:a16="http://schemas.microsoft.com/office/drawing/2014/main" id="{27ACDBC3-8BBA-7F47-B73E-DF026CC0F2A5}"/>
                </a:ext>
              </a:extLst>
            </p:cNvPr>
            <p:cNvSpPr/>
            <p:nvPr/>
          </p:nvSpPr>
          <p:spPr>
            <a:xfrm rot="10800000">
              <a:off x="6193565" y="2843022"/>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Down Arrow 87">
              <a:extLst>
                <a:ext uri="{FF2B5EF4-FFF2-40B4-BE49-F238E27FC236}">
                  <a16:creationId xmlns:a16="http://schemas.microsoft.com/office/drawing/2014/main" id="{C154453B-7DC1-6C4B-9120-5CBFBE57BB65}"/>
                </a:ext>
              </a:extLst>
            </p:cNvPr>
            <p:cNvSpPr/>
            <p:nvPr/>
          </p:nvSpPr>
          <p:spPr>
            <a:xfrm>
              <a:off x="6188993" y="4307586"/>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FE7CC087-79F2-794D-8E54-E96A1B134361}"/>
                </a:ext>
              </a:extLst>
            </p:cNvPr>
            <p:cNvSpPr/>
            <p:nvPr/>
          </p:nvSpPr>
          <p:spPr>
            <a:xfrm rot="5400000">
              <a:off x="5420870" y="357530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7A8B0D85-51C8-D84C-A678-843F0C459875}"/>
                </a:ext>
              </a:extLst>
            </p:cNvPr>
            <p:cNvSpPr/>
            <p:nvPr/>
          </p:nvSpPr>
          <p:spPr>
            <a:xfrm rot="16200000">
              <a:off x="6941850" y="357530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Down Arrow 90">
              <a:extLst>
                <a:ext uri="{FF2B5EF4-FFF2-40B4-BE49-F238E27FC236}">
                  <a16:creationId xmlns:a16="http://schemas.microsoft.com/office/drawing/2014/main" id="{6AB10EBF-CB61-1C4A-8282-BE64A2C7304A}"/>
                </a:ext>
              </a:extLst>
            </p:cNvPr>
            <p:cNvSpPr/>
            <p:nvPr/>
          </p:nvSpPr>
          <p:spPr>
            <a:xfrm rot="8137809">
              <a:off x="5635547" y="304892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own Arrow 91">
              <a:extLst>
                <a:ext uri="{FF2B5EF4-FFF2-40B4-BE49-F238E27FC236}">
                  <a16:creationId xmlns:a16="http://schemas.microsoft.com/office/drawing/2014/main" id="{49014C9D-39C5-A041-84D3-D933E36365D3}"/>
                </a:ext>
              </a:extLst>
            </p:cNvPr>
            <p:cNvSpPr/>
            <p:nvPr/>
          </p:nvSpPr>
          <p:spPr>
            <a:xfrm rot="18864844">
              <a:off x="6738821" y="4105810"/>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own Arrow 92">
              <a:extLst>
                <a:ext uri="{FF2B5EF4-FFF2-40B4-BE49-F238E27FC236}">
                  <a16:creationId xmlns:a16="http://schemas.microsoft.com/office/drawing/2014/main" id="{5BED7F9C-959E-1F48-ACC4-B0DD1F948A72}"/>
                </a:ext>
              </a:extLst>
            </p:cNvPr>
            <p:cNvSpPr/>
            <p:nvPr/>
          </p:nvSpPr>
          <p:spPr>
            <a:xfrm rot="13523241">
              <a:off x="6753192" y="3046861"/>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Down Arrow 93">
              <a:extLst>
                <a:ext uri="{FF2B5EF4-FFF2-40B4-BE49-F238E27FC236}">
                  <a16:creationId xmlns:a16="http://schemas.microsoft.com/office/drawing/2014/main" id="{A5A66083-33DA-3244-99DB-05A22CB62CC3}"/>
                </a:ext>
              </a:extLst>
            </p:cNvPr>
            <p:cNvSpPr/>
            <p:nvPr/>
          </p:nvSpPr>
          <p:spPr>
            <a:xfrm rot="2721067">
              <a:off x="5648700" y="408688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540780A3-0D6B-9E4F-B719-610A5651CABF}"/>
              </a:ext>
            </a:extLst>
          </p:cNvPr>
          <p:cNvSpPr txBox="1"/>
          <p:nvPr/>
        </p:nvSpPr>
        <p:spPr>
          <a:xfrm>
            <a:off x="5714185" y="5009085"/>
            <a:ext cx="1535329" cy="1200329"/>
          </a:xfrm>
          <a:prstGeom prst="rect">
            <a:avLst/>
          </a:prstGeom>
          <a:noFill/>
        </p:spPr>
        <p:txBody>
          <a:bodyPr wrap="square" rtlCol="0">
            <a:spAutoFit/>
          </a:bodyPr>
          <a:lstStyle/>
          <a:p>
            <a:r>
              <a:rPr lang="en-US" sz="2400" dirty="0"/>
              <a:t>Gathering</a:t>
            </a:r>
          </a:p>
          <a:p>
            <a:r>
              <a:rPr lang="en-US" sz="2400" dirty="0"/>
              <a:t>   Sensing  </a:t>
            </a:r>
          </a:p>
          <a:p>
            <a:r>
              <a:rPr lang="en-US" sz="2400" dirty="0"/>
              <a:t>   Decision</a:t>
            </a:r>
            <a:endParaRPr lang="en-US" dirty="0"/>
          </a:p>
        </p:txBody>
      </p:sp>
      <p:sp>
        <p:nvSpPr>
          <p:cNvPr id="96" name="TextBox 95">
            <a:extLst>
              <a:ext uri="{FF2B5EF4-FFF2-40B4-BE49-F238E27FC236}">
                <a16:creationId xmlns:a16="http://schemas.microsoft.com/office/drawing/2014/main" id="{7B018D59-1752-0D41-9F12-0E14BFB470AE}"/>
              </a:ext>
            </a:extLst>
          </p:cNvPr>
          <p:cNvSpPr txBox="1"/>
          <p:nvPr/>
        </p:nvSpPr>
        <p:spPr>
          <a:xfrm>
            <a:off x="9000991" y="5010213"/>
            <a:ext cx="1866981" cy="1200329"/>
          </a:xfrm>
          <a:prstGeom prst="rect">
            <a:avLst/>
          </a:prstGeom>
          <a:noFill/>
        </p:spPr>
        <p:txBody>
          <a:bodyPr wrap="square" rtlCol="0">
            <a:spAutoFit/>
          </a:bodyPr>
          <a:lstStyle/>
          <a:p>
            <a:r>
              <a:rPr lang="en-US" sz="2400" dirty="0"/>
              <a:t>Broadcasting</a:t>
            </a:r>
          </a:p>
          <a:p>
            <a:r>
              <a:rPr lang="en-US" sz="2400" dirty="0"/>
              <a:t>   Sensing </a:t>
            </a:r>
          </a:p>
          <a:p>
            <a:r>
              <a:rPr lang="en-US" sz="2400" dirty="0"/>
              <a:t>   Decision</a:t>
            </a:r>
          </a:p>
        </p:txBody>
      </p:sp>
      <p:sp>
        <p:nvSpPr>
          <p:cNvPr id="97" name="TextBox 96">
            <a:extLst>
              <a:ext uri="{FF2B5EF4-FFF2-40B4-BE49-F238E27FC236}">
                <a16:creationId xmlns:a16="http://schemas.microsoft.com/office/drawing/2014/main" id="{5BC39266-D90B-5A47-AAFB-D8735309FA25}"/>
              </a:ext>
            </a:extLst>
          </p:cNvPr>
          <p:cNvSpPr txBox="1"/>
          <p:nvPr/>
        </p:nvSpPr>
        <p:spPr>
          <a:xfrm>
            <a:off x="9662509" y="3247183"/>
            <a:ext cx="2505519" cy="338554"/>
          </a:xfrm>
          <a:prstGeom prst="rect">
            <a:avLst/>
          </a:prstGeom>
          <a:solidFill>
            <a:schemeClr val="accent6">
              <a:lumMod val="75000"/>
            </a:schemeClr>
          </a:solidFill>
        </p:spPr>
        <p:txBody>
          <a:bodyPr wrap="square" rtlCol="0">
            <a:spAutoFit/>
          </a:bodyPr>
          <a:lstStyle/>
          <a:p>
            <a:r>
              <a:rPr lang="en-US" sz="1600" dirty="0">
                <a:solidFill>
                  <a:schemeClr val="bg1"/>
                </a:solidFill>
              </a:rPr>
              <a:t>information threads</a:t>
            </a:r>
          </a:p>
        </p:txBody>
      </p:sp>
      <p:sp>
        <p:nvSpPr>
          <p:cNvPr id="98" name="TextBox 97">
            <a:extLst>
              <a:ext uri="{FF2B5EF4-FFF2-40B4-BE49-F238E27FC236}">
                <a16:creationId xmlns:a16="http://schemas.microsoft.com/office/drawing/2014/main" id="{47A0C0BB-B191-BF45-AD21-805CAEF24F05}"/>
              </a:ext>
            </a:extLst>
          </p:cNvPr>
          <p:cNvSpPr txBox="1"/>
          <p:nvPr/>
        </p:nvSpPr>
        <p:spPr>
          <a:xfrm>
            <a:off x="9685143" y="4204196"/>
            <a:ext cx="2505519" cy="338554"/>
          </a:xfrm>
          <a:prstGeom prst="rect">
            <a:avLst/>
          </a:prstGeom>
          <a:solidFill>
            <a:schemeClr val="accent1">
              <a:lumMod val="75000"/>
            </a:schemeClr>
          </a:solidFill>
        </p:spPr>
        <p:txBody>
          <a:bodyPr wrap="square" rtlCol="0">
            <a:spAutoFit/>
          </a:bodyPr>
          <a:lstStyle/>
          <a:p>
            <a:r>
              <a:rPr lang="en-US" sz="1600" dirty="0">
                <a:solidFill>
                  <a:schemeClr val="bg1"/>
                </a:solidFill>
              </a:rPr>
              <a:t>decision threads</a:t>
            </a:r>
          </a:p>
        </p:txBody>
      </p:sp>
      <p:pic>
        <p:nvPicPr>
          <p:cNvPr id="159" name="Imagem 3" descr="Oficial150 Poli peq.jpg">
            <a:extLst>
              <a:ext uri="{FF2B5EF4-FFF2-40B4-BE49-F238E27FC236}">
                <a16:creationId xmlns:a16="http://schemas.microsoft.com/office/drawing/2014/main" id="{2976D359-4A29-8542-837C-9D0E68414F04}"/>
              </a:ext>
            </a:extLst>
          </p:cNvPr>
          <p:cNvPicPr>
            <a:picLocks noChangeAspect="1"/>
          </p:cNvPicPr>
          <p:nvPr/>
        </p:nvPicPr>
        <p:blipFill>
          <a:blip r:embed="rId10"/>
          <a:srcRect/>
          <a:stretch>
            <a:fillRect/>
          </a:stretch>
        </p:blipFill>
        <p:spPr bwMode="auto">
          <a:xfrm>
            <a:off x="10863943" y="6376759"/>
            <a:ext cx="416924" cy="475200"/>
          </a:xfrm>
          <a:prstGeom prst="rect">
            <a:avLst/>
          </a:prstGeom>
          <a:solidFill>
            <a:schemeClr val="accent3"/>
          </a:solidFill>
          <a:ln w="9525">
            <a:noFill/>
            <a:miter lim="800000"/>
            <a:headEnd/>
            <a:tailEnd/>
          </a:ln>
        </p:spPr>
      </p:pic>
      <p:grpSp>
        <p:nvGrpSpPr>
          <p:cNvPr id="181" name="Group 180">
            <a:extLst>
              <a:ext uri="{FF2B5EF4-FFF2-40B4-BE49-F238E27FC236}">
                <a16:creationId xmlns:a16="http://schemas.microsoft.com/office/drawing/2014/main" id="{14C529A0-0B3E-6046-BBE7-DCF1C4CE0833}"/>
              </a:ext>
            </a:extLst>
          </p:cNvPr>
          <p:cNvGrpSpPr/>
          <p:nvPr/>
        </p:nvGrpSpPr>
        <p:grpSpPr>
          <a:xfrm>
            <a:off x="9712330" y="2541780"/>
            <a:ext cx="727070" cy="692481"/>
            <a:chOff x="5204462" y="2843022"/>
            <a:chExt cx="2109244" cy="2052828"/>
          </a:xfrm>
          <a:solidFill>
            <a:schemeClr val="accent2"/>
          </a:solidFill>
        </p:grpSpPr>
        <p:sp>
          <p:nvSpPr>
            <p:cNvPr id="182" name="Oval 181">
              <a:extLst>
                <a:ext uri="{FF2B5EF4-FFF2-40B4-BE49-F238E27FC236}">
                  <a16:creationId xmlns:a16="http://schemas.microsoft.com/office/drawing/2014/main" id="{FF6FABE9-C7A6-A24D-8ABF-844E4272AA1F}"/>
                </a:ext>
              </a:extLst>
            </p:cNvPr>
            <p:cNvSpPr/>
            <p:nvPr/>
          </p:nvSpPr>
          <p:spPr>
            <a:xfrm>
              <a:off x="5798849" y="3406140"/>
              <a:ext cx="926592" cy="8991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Down Arrow 182">
              <a:extLst>
                <a:ext uri="{FF2B5EF4-FFF2-40B4-BE49-F238E27FC236}">
                  <a16:creationId xmlns:a16="http://schemas.microsoft.com/office/drawing/2014/main" id="{744B5894-8138-EF4C-AC37-4B42B3DCF03D}"/>
                </a:ext>
              </a:extLst>
            </p:cNvPr>
            <p:cNvSpPr/>
            <p:nvPr/>
          </p:nvSpPr>
          <p:spPr>
            <a:xfrm rot="10800000">
              <a:off x="6193565" y="2843022"/>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Down Arrow 183">
              <a:extLst>
                <a:ext uri="{FF2B5EF4-FFF2-40B4-BE49-F238E27FC236}">
                  <a16:creationId xmlns:a16="http://schemas.microsoft.com/office/drawing/2014/main" id="{DA6FACC3-EB26-BA40-B56A-7C12FFA15B6B}"/>
                </a:ext>
              </a:extLst>
            </p:cNvPr>
            <p:cNvSpPr/>
            <p:nvPr/>
          </p:nvSpPr>
          <p:spPr>
            <a:xfrm>
              <a:off x="6188993" y="4307586"/>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Down Arrow 184">
              <a:extLst>
                <a:ext uri="{FF2B5EF4-FFF2-40B4-BE49-F238E27FC236}">
                  <a16:creationId xmlns:a16="http://schemas.microsoft.com/office/drawing/2014/main" id="{CA5B0D13-D12C-2A4B-BF0C-64BF7C01A11D}"/>
                </a:ext>
              </a:extLst>
            </p:cNvPr>
            <p:cNvSpPr/>
            <p:nvPr/>
          </p:nvSpPr>
          <p:spPr>
            <a:xfrm rot="5400000">
              <a:off x="5420870" y="357530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Down Arrow 185">
              <a:extLst>
                <a:ext uri="{FF2B5EF4-FFF2-40B4-BE49-F238E27FC236}">
                  <a16:creationId xmlns:a16="http://schemas.microsoft.com/office/drawing/2014/main" id="{0C32968B-03B0-044C-B674-4746685255FE}"/>
                </a:ext>
              </a:extLst>
            </p:cNvPr>
            <p:cNvSpPr/>
            <p:nvPr/>
          </p:nvSpPr>
          <p:spPr>
            <a:xfrm rot="16200000">
              <a:off x="6941850" y="357530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Down Arrow 186">
              <a:extLst>
                <a:ext uri="{FF2B5EF4-FFF2-40B4-BE49-F238E27FC236}">
                  <a16:creationId xmlns:a16="http://schemas.microsoft.com/office/drawing/2014/main" id="{081DD3B8-FCAD-864F-B1D9-BEC5DB842EFA}"/>
                </a:ext>
              </a:extLst>
            </p:cNvPr>
            <p:cNvSpPr/>
            <p:nvPr/>
          </p:nvSpPr>
          <p:spPr>
            <a:xfrm rot="8137809">
              <a:off x="5635547" y="3048923"/>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Down Arrow 187">
              <a:extLst>
                <a:ext uri="{FF2B5EF4-FFF2-40B4-BE49-F238E27FC236}">
                  <a16:creationId xmlns:a16="http://schemas.microsoft.com/office/drawing/2014/main" id="{9C45935B-674C-B345-B6E9-0BE3A850187F}"/>
                </a:ext>
              </a:extLst>
            </p:cNvPr>
            <p:cNvSpPr/>
            <p:nvPr/>
          </p:nvSpPr>
          <p:spPr>
            <a:xfrm rot="18864844">
              <a:off x="6738821" y="4105810"/>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Down Arrow 188">
              <a:extLst>
                <a:ext uri="{FF2B5EF4-FFF2-40B4-BE49-F238E27FC236}">
                  <a16:creationId xmlns:a16="http://schemas.microsoft.com/office/drawing/2014/main" id="{CBF88194-CAC0-B04C-85BE-D6366EDFE66B}"/>
                </a:ext>
              </a:extLst>
            </p:cNvPr>
            <p:cNvSpPr/>
            <p:nvPr/>
          </p:nvSpPr>
          <p:spPr>
            <a:xfrm rot="13523241">
              <a:off x="6753192" y="3046861"/>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Down Arrow 189">
              <a:extLst>
                <a:ext uri="{FF2B5EF4-FFF2-40B4-BE49-F238E27FC236}">
                  <a16:creationId xmlns:a16="http://schemas.microsoft.com/office/drawing/2014/main" id="{16258600-DA8A-884F-886B-0C51189D8377}"/>
                </a:ext>
              </a:extLst>
            </p:cNvPr>
            <p:cNvSpPr/>
            <p:nvPr/>
          </p:nvSpPr>
          <p:spPr>
            <a:xfrm rot="2721067">
              <a:off x="5648700" y="4086884"/>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651D6515-C647-4146-A3A5-F689695AA009}"/>
              </a:ext>
            </a:extLst>
          </p:cNvPr>
          <p:cNvGrpSpPr/>
          <p:nvPr/>
        </p:nvGrpSpPr>
        <p:grpSpPr>
          <a:xfrm>
            <a:off x="10548405" y="2521179"/>
            <a:ext cx="734185" cy="723977"/>
            <a:chOff x="1438657" y="2840736"/>
            <a:chExt cx="2112264" cy="2052828"/>
          </a:xfrm>
        </p:grpSpPr>
        <p:sp>
          <p:nvSpPr>
            <p:cNvPr id="192" name="Oval 191">
              <a:extLst>
                <a:ext uri="{FF2B5EF4-FFF2-40B4-BE49-F238E27FC236}">
                  <a16:creationId xmlns:a16="http://schemas.microsoft.com/office/drawing/2014/main" id="{08E32427-F891-AC47-924C-254F0DA2B67C}"/>
                </a:ext>
              </a:extLst>
            </p:cNvPr>
            <p:cNvSpPr/>
            <p:nvPr/>
          </p:nvSpPr>
          <p:spPr>
            <a:xfrm>
              <a:off x="2040635" y="3417570"/>
              <a:ext cx="926592" cy="8991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93" name="Down Arrow 192">
              <a:extLst>
                <a:ext uri="{FF2B5EF4-FFF2-40B4-BE49-F238E27FC236}">
                  <a16:creationId xmlns:a16="http://schemas.microsoft.com/office/drawing/2014/main" id="{B44BAEF7-FAB9-A544-B627-73B58BB7D62E}"/>
                </a:ext>
              </a:extLst>
            </p:cNvPr>
            <p:cNvSpPr/>
            <p:nvPr/>
          </p:nvSpPr>
          <p:spPr>
            <a:xfrm>
              <a:off x="2426208" y="2840736"/>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Down Arrow 193">
              <a:extLst>
                <a:ext uri="{FF2B5EF4-FFF2-40B4-BE49-F238E27FC236}">
                  <a16:creationId xmlns:a16="http://schemas.microsoft.com/office/drawing/2014/main" id="{3C6F6D3D-934B-8E40-A294-2E92CC5EF735}"/>
                </a:ext>
              </a:extLst>
            </p:cNvPr>
            <p:cNvSpPr/>
            <p:nvPr/>
          </p:nvSpPr>
          <p:spPr>
            <a:xfrm rot="10800000">
              <a:off x="2421636" y="4305300"/>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Down Arrow 194">
              <a:extLst>
                <a:ext uri="{FF2B5EF4-FFF2-40B4-BE49-F238E27FC236}">
                  <a16:creationId xmlns:a16="http://schemas.microsoft.com/office/drawing/2014/main" id="{91D8AAAF-2787-0145-AD35-7C82F92E8830}"/>
                </a:ext>
              </a:extLst>
            </p:cNvPr>
            <p:cNvSpPr/>
            <p:nvPr/>
          </p:nvSpPr>
          <p:spPr>
            <a:xfrm rot="5400000">
              <a:off x="3179065" y="3584448"/>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Down Arrow 195">
              <a:extLst>
                <a:ext uri="{FF2B5EF4-FFF2-40B4-BE49-F238E27FC236}">
                  <a16:creationId xmlns:a16="http://schemas.microsoft.com/office/drawing/2014/main" id="{4F4D7297-22FE-034F-BB5F-12A4B39A9785}"/>
                </a:ext>
              </a:extLst>
            </p:cNvPr>
            <p:cNvSpPr/>
            <p:nvPr/>
          </p:nvSpPr>
          <p:spPr>
            <a:xfrm rot="16200000">
              <a:off x="1655065" y="3601212"/>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Down Arrow 196">
              <a:extLst>
                <a:ext uri="{FF2B5EF4-FFF2-40B4-BE49-F238E27FC236}">
                  <a16:creationId xmlns:a16="http://schemas.microsoft.com/office/drawing/2014/main" id="{B1D32CB1-F931-324E-813C-9758505F5BE4}"/>
                </a:ext>
              </a:extLst>
            </p:cNvPr>
            <p:cNvSpPr/>
            <p:nvPr/>
          </p:nvSpPr>
          <p:spPr>
            <a:xfrm rot="18936878">
              <a:off x="1852668" y="3067400"/>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Down Arrow 197">
              <a:extLst>
                <a:ext uri="{FF2B5EF4-FFF2-40B4-BE49-F238E27FC236}">
                  <a16:creationId xmlns:a16="http://schemas.microsoft.com/office/drawing/2014/main" id="{863C5A66-6FB5-FB49-B59F-FB9B83885B3B}"/>
                </a:ext>
              </a:extLst>
            </p:cNvPr>
            <p:cNvSpPr/>
            <p:nvPr/>
          </p:nvSpPr>
          <p:spPr>
            <a:xfrm rot="8114280">
              <a:off x="2983656" y="4115716"/>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Down Arrow 198">
              <a:extLst>
                <a:ext uri="{FF2B5EF4-FFF2-40B4-BE49-F238E27FC236}">
                  <a16:creationId xmlns:a16="http://schemas.microsoft.com/office/drawing/2014/main" id="{FDB8DBCA-5973-674D-9AB9-D2D4E0901780}"/>
                </a:ext>
              </a:extLst>
            </p:cNvPr>
            <p:cNvSpPr/>
            <p:nvPr/>
          </p:nvSpPr>
          <p:spPr>
            <a:xfrm rot="2703908">
              <a:off x="2984468" y="3099403"/>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Down Arrow 199">
              <a:extLst>
                <a:ext uri="{FF2B5EF4-FFF2-40B4-BE49-F238E27FC236}">
                  <a16:creationId xmlns:a16="http://schemas.microsoft.com/office/drawing/2014/main" id="{F05AEBA4-5BC8-2748-8F8E-5668834C6642}"/>
                </a:ext>
              </a:extLst>
            </p:cNvPr>
            <p:cNvSpPr/>
            <p:nvPr/>
          </p:nvSpPr>
          <p:spPr>
            <a:xfrm rot="13534313">
              <a:off x="1881343" y="4084598"/>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1" name="Group 200">
            <a:extLst>
              <a:ext uri="{FF2B5EF4-FFF2-40B4-BE49-F238E27FC236}">
                <a16:creationId xmlns:a16="http://schemas.microsoft.com/office/drawing/2014/main" id="{4D561F88-5AB3-0B49-A872-3D649AC3D7DB}"/>
              </a:ext>
            </a:extLst>
          </p:cNvPr>
          <p:cNvGrpSpPr/>
          <p:nvPr/>
        </p:nvGrpSpPr>
        <p:grpSpPr>
          <a:xfrm>
            <a:off x="9685144" y="3585023"/>
            <a:ext cx="771585" cy="678712"/>
            <a:chOff x="5204462" y="2843022"/>
            <a:chExt cx="2109244" cy="2052828"/>
          </a:xfrm>
          <a:solidFill>
            <a:schemeClr val="accent2"/>
          </a:solidFill>
        </p:grpSpPr>
        <p:sp>
          <p:nvSpPr>
            <p:cNvPr id="202" name="Oval 201">
              <a:extLst>
                <a:ext uri="{FF2B5EF4-FFF2-40B4-BE49-F238E27FC236}">
                  <a16:creationId xmlns:a16="http://schemas.microsoft.com/office/drawing/2014/main" id="{C15CF976-D923-1744-B425-A79C3E5A46FF}"/>
                </a:ext>
              </a:extLst>
            </p:cNvPr>
            <p:cNvSpPr/>
            <p:nvPr/>
          </p:nvSpPr>
          <p:spPr>
            <a:xfrm>
              <a:off x="5798849" y="3406140"/>
              <a:ext cx="926592" cy="899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Down Arrow 202">
              <a:extLst>
                <a:ext uri="{FF2B5EF4-FFF2-40B4-BE49-F238E27FC236}">
                  <a16:creationId xmlns:a16="http://schemas.microsoft.com/office/drawing/2014/main" id="{83551865-B96F-FD49-BC39-901B951DBB27}"/>
                </a:ext>
              </a:extLst>
            </p:cNvPr>
            <p:cNvSpPr/>
            <p:nvPr/>
          </p:nvSpPr>
          <p:spPr>
            <a:xfrm rot="10800000">
              <a:off x="6193565" y="2843022"/>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Down Arrow 203">
              <a:extLst>
                <a:ext uri="{FF2B5EF4-FFF2-40B4-BE49-F238E27FC236}">
                  <a16:creationId xmlns:a16="http://schemas.microsoft.com/office/drawing/2014/main" id="{4D90EC7F-38F7-BC4C-AB7B-C476F45A6E77}"/>
                </a:ext>
              </a:extLst>
            </p:cNvPr>
            <p:cNvSpPr/>
            <p:nvPr/>
          </p:nvSpPr>
          <p:spPr>
            <a:xfrm>
              <a:off x="6188993" y="4307586"/>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Down Arrow 204">
              <a:extLst>
                <a:ext uri="{FF2B5EF4-FFF2-40B4-BE49-F238E27FC236}">
                  <a16:creationId xmlns:a16="http://schemas.microsoft.com/office/drawing/2014/main" id="{24153598-55EC-DE4A-A4C0-DFCA25FCA08B}"/>
                </a:ext>
              </a:extLst>
            </p:cNvPr>
            <p:cNvSpPr/>
            <p:nvPr/>
          </p:nvSpPr>
          <p:spPr>
            <a:xfrm rot="5400000">
              <a:off x="5420870" y="357530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Down Arrow 205">
              <a:extLst>
                <a:ext uri="{FF2B5EF4-FFF2-40B4-BE49-F238E27FC236}">
                  <a16:creationId xmlns:a16="http://schemas.microsoft.com/office/drawing/2014/main" id="{5D7E51AE-AB1A-F540-94D3-8E1808277E22}"/>
                </a:ext>
              </a:extLst>
            </p:cNvPr>
            <p:cNvSpPr/>
            <p:nvPr/>
          </p:nvSpPr>
          <p:spPr>
            <a:xfrm rot="16200000">
              <a:off x="6941850" y="357530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Down Arrow 206">
              <a:extLst>
                <a:ext uri="{FF2B5EF4-FFF2-40B4-BE49-F238E27FC236}">
                  <a16:creationId xmlns:a16="http://schemas.microsoft.com/office/drawing/2014/main" id="{75D58C33-4375-0E44-BA48-D69B855359B3}"/>
                </a:ext>
              </a:extLst>
            </p:cNvPr>
            <p:cNvSpPr/>
            <p:nvPr/>
          </p:nvSpPr>
          <p:spPr>
            <a:xfrm rot="8137809">
              <a:off x="5635547" y="3048923"/>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Down Arrow 207">
              <a:extLst>
                <a:ext uri="{FF2B5EF4-FFF2-40B4-BE49-F238E27FC236}">
                  <a16:creationId xmlns:a16="http://schemas.microsoft.com/office/drawing/2014/main" id="{42E76EFE-4CE3-904A-9A37-DBBB2952B33E}"/>
                </a:ext>
              </a:extLst>
            </p:cNvPr>
            <p:cNvSpPr/>
            <p:nvPr/>
          </p:nvSpPr>
          <p:spPr>
            <a:xfrm rot="18864844">
              <a:off x="6738821" y="4105810"/>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Down Arrow 208">
              <a:extLst>
                <a:ext uri="{FF2B5EF4-FFF2-40B4-BE49-F238E27FC236}">
                  <a16:creationId xmlns:a16="http://schemas.microsoft.com/office/drawing/2014/main" id="{D7AD45C3-8933-AE4B-9B62-17F08C94B009}"/>
                </a:ext>
              </a:extLst>
            </p:cNvPr>
            <p:cNvSpPr/>
            <p:nvPr/>
          </p:nvSpPr>
          <p:spPr>
            <a:xfrm rot="13523241">
              <a:off x="6753192" y="3046861"/>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Down Arrow 209">
              <a:extLst>
                <a:ext uri="{FF2B5EF4-FFF2-40B4-BE49-F238E27FC236}">
                  <a16:creationId xmlns:a16="http://schemas.microsoft.com/office/drawing/2014/main" id="{730D9396-A54E-864A-81EA-8767A6348ADE}"/>
                </a:ext>
              </a:extLst>
            </p:cNvPr>
            <p:cNvSpPr/>
            <p:nvPr/>
          </p:nvSpPr>
          <p:spPr>
            <a:xfrm rot="2721067">
              <a:off x="5648700" y="4086884"/>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9E9C971A-4F2C-A74B-99A0-D2B30A010D3D}"/>
              </a:ext>
            </a:extLst>
          </p:cNvPr>
          <p:cNvGrpSpPr/>
          <p:nvPr/>
        </p:nvGrpSpPr>
        <p:grpSpPr>
          <a:xfrm>
            <a:off x="10523566" y="3550444"/>
            <a:ext cx="779135" cy="709582"/>
            <a:chOff x="1438657" y="2840736"/>
            <a:chExt cx="2112264" cy="2052828"/>
          </a:xfrm>
        </p:grpSpPr>
        <p:sp>
          <p:nvSpPr>
            <p:cNvPr id="212" name="Oval 211">
              <a:extLst>
                <a:ext uri="{FF2B5EF4-FFF2-40B4-BE49-F238E27FC236}">
                  <a16:creationId xmlns:a16="http://schemas.microsoft.com/office/drawing/2014/main" id="{3EDAA878-2681-D843-B3F5-333B15ABBC61}"/>
                </a:ext>
              </a:extLst>
            </p:cNvPr>
            <p:cNvSpPr/>
            <p:nvPr/>
          </p:nvSpPr>
          <p:spPr>
            <a:xfrm>
              <a:off x="2040635" y="3417570"/>
              <a:ext cx="926592" cy="899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3" name="Down Arrow 212">
              <a:extLst>
                <a:ext uri="{FF2B5EF4-FFF2-40B4-BE49-F238E27FC236}">
                  <a16:creationId xmlns:a16="http://schemas.microsoft.com/office/drawing/2014/main" id="{F57CFC40-928F-F844-B42F-D4947A7DA9C1}"/>
                </a:ext>
              </a:extLst>
            </p:cNvPr>
            <p:cNvSpPr/>
            <p:nvPr/>
          </p:nvSpPr>
          <p:spPr>
            <a:xfrm>
              <a:off x="2426208" y="2840736"/>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Down Arrow 213">
              <a:extLst>
                <a:ext uri="{FF2B5EF4-FFF2-40B4-BE49-F238E27FC236}">
                  <a16:creationId xmlns:a16="http://schemas.microsoft.com/office/drawing/2014/main" id="{406C9E53-DDE3-0A47-8582-94343CF0CA33}"/>
                </a:ext>
              </a:extLst>
            </p:cNvPr>
            <p:cNvSpPr/>
            <p:nvPr/>
          </p:nvSpPr>
          <p:spPr>
            <a:xfrm rot="10800000">
              <a:off x="2421636" y="4305300"/>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Down Arrow 214">
              <a:extLst>
                <a:ext uri="{FF2B5EF4-FFF2-40B4-BE49-F238E27FC236}">
                  <a16:creationId xmlns:a16="http://schemas.microsoft.com/office/drawing/2014/main" id="{8AFBF437-DB56-6547-A849-65B8076469C7}"/>
                </a:ext>
              </a:extLst>
            </p:cNvPr>
            <p:cNvSpPr/>
            <p:nvPr/>
          </p:nvSpPr>
          <p:spPr>
            <a:xfrm rot="5400000">
              <a:off x="3179065" y="3584448"/>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Down Arrow 215">
              <a:extLst>
                <a:ext uri="{FF2B5EF4-FFF2-40B4-BE49-F238E27FC236}">
                  <a16:creationId xmlns:a16="http://schemas.microsoft.com/office/drawing/2014/main" id="{A0034CF5-0604-A345-A902-9E713AC5A632}"/>
                </a:ext>
              </a:extLst>
            </p:cNvPr>
            <p:cNvSpPr/>
            <p:nvPr/>
          </p:nvSpPr>
          <p:spPr>
            <a:xfrm rot="16200000">
              <a:off x="1655065" y="3601212"/>
              <a:ext cx="155447" cy="588264"/>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Down Arrow 216">
              <a:extLst>
                <a:ext uri="{FF2B5EF4-FFF2-40B4-BE49-F238E27FC236}">
                  <a16:creationId xmlns:a16="http://schemas.microsoft.com/office/drawing/2014/main" id="{51EF2572-7D1C-2342-BDE9-C13223ECEE2B}"/>
                </a:ext>
              </a:extLst>
            </p:cNvPr>
            <p:cNvSpPr/>
            <p:nvPr/>
          </p:nvSpPr>
          <p:spPr>
            <a:xfrm rot="18936878">
              <a:off x="1852668" y="3067400"/>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Down Arrow 217">
              <a:extLst>
                <a:ext uri="{FF2B5EF4-FFF2-40B4-BE49-F238E27FC236}">
                  <a16:creationId xmlns:a16="http://schemas.microsoft.com/office/drawing/2014/main" id="{9EDD76FA-5A17-CD41-B670-8C294497C4F7}"/>
                </a:ext>
              </a:extLst>
            </p:cNvPr>
            <p:cNvSpPr/>
            <p:nvPr/>
          </p:nvSpPr>
          <p:spPr>
            <a:xfrm rot="8114280">
              <a:off x="2983656" y="4115716"/>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Down Arrow 218">
              <a:extLst>
                <a:ext uri="{FF2B5EF4-FFF2-40B4-BE49-F238E27FC236}">
                  <a16:creationId xmlns:a16="http://schemas.microsoft.com/office/drawing/2014/main" id="{E4641E36-42FA-CF49-9A00-DA308AC30DC4}"/>
                </a:ext>
              </a:extLst>
            </p:cNvPr>
            <p:cNvSpPr/>
            <p:nvPr/>
          </p:nvSpPr>
          <p:spPr>
            <a:xfrm rot="2703908">
              <a:off x="2984468" y="3099403"/>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Down Arrow 219">
              <a:extLst>
                <a:ext uri="{FF2B5EF4-FFF2-40B4-BE49-F238E27FC236}">
                  <a16:creationId xmlns:a16="http://schemas.microsoft.com/office/drawing/2014/main" id="{896A45C0-C201-464E-8F7F-7F5C86329884}"/>
                </a:ext>
              </a:extLst>
            </p:cNvPr>
            <p:cNvSpPr/>
            <p:nvPr/>
          </p:nvSpPr>
          <p:spPr>
            <a:xfrm rot="13534313">
              <a:off x="1881343" y="4084598"/>
              <a:ext cx="155447" cy="588264"/>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8A905275-98E7-7D42-AE7E-41EEE96D97F1}"/>
              </a:ext>
            </a:extLst>
          </p:cNvPr>
          <p:cNvGrpSpPr/>
          <p:nvPr/>
        </p:nvGrpSpPr>
        <p:grpSpPr>
          <a:xfrm>
            <a:off x="11396913" y="2560769"/>
            <a:ext cx="727070" cy="692481"/>
            <a:chOff x="5204462" y="2843022"/>
            <a:chExt cx="2109244" cy="2052828"/>
          </a:xfrm>
          <a:solidFill>
            <a:schemeClr val="accent2"/>
          </a:solidFill>
        </p:grpSpPr>
        <p:sp>
          <p:nvSpPr>
            <p:cNvPr id="121" name="Oval 120">
              <a:extLst>
                <a:ext uri="{FF2B5EF4-FFF2-40B4-BE49-F238E27FC236}">
                  <a16:creationId xmlns:a16="http://schemas.microsoft.com/office/drawing/2014/main" id="{415CCC93-DDBD-474A-863C-E594E8B2CC8D}"/>
                </a:ext>
              </a:extLst>
            </p:cNvPr>
            <p:cNvSpPr/>
            <p:nvPr/>
          </p:nvSpPr>
          <p:spPr>
            <a:xfrm>
              <a:off x="5798849" y="3406140"/>
              <a:ext cx="926592" cy="8991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Down Arrow 121">
              <a:extLst>
                <a:ext uri="{FF2B5EF4-FFF2-40B4-BE49-F238E27FC236}">
                  <a16:creationId xmlns:a16="http://schemas.microsoft.com/office/drawing/2014/main" id="{F7801689-DACF-8D4E-98D5-B8BB09FC6EE3}"/>
                </a:ext>
              </a:extLst>
            </p:cNvPr>
            <p:cNvSpPr/>
            <p:nvPr/>
          </p:nvSpPr>
          <p:spPr>
            <a:xfrm rot="10800000">
              <a:off x="6193565" y="2843022"/>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a:extLst>
                <a:ext uri="{FF2B5EF4-FFF2-40B4-BE49-F238E27FC236}">
                  <a16:creationId xmlns:a16="http://schemas.microsoft.com/office/drawing/2014/main" id="{8A4894AE-A9A8-8E4F-9D55-468860EC4A70}"/>
                </a:ext>
              </a:extLst>
            </p:cNvPr>
            <p:cNvSpPr/>
            <p:nvPr/>
          </p:nvSpPr>
          <p:spPr>
            <a:xfrm>
              <a:off x="6188993" y="4307586"/>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own Arrow 123">
              <a:extLst>
                <a:ext uri="{FF2B5EF4-FFF2-40B4-BE49-F238E27FC236}">
                  <a16:creationId xmlns:a16="http://schemas.microsoft.com/office/drawing/2014/main" id="{B313E12E-F3E7-3045-B36D-0412414745EE}"/>
                </a:ext>
              </a:extLst>
            </p:cNvPr>
            <p:cNvSpPr/>
            <p:nvPr/>
          </p:nvSpPr>
          <p:spPr>
            <a:xfrm rot="5400000">
              <a:off x="5420870" y="357530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Down Arrow 124">
              <a:extLst>
                <a:ext uri="{FF2B5EF4-FFF2-40B4-BE49-F238E27FC236}">
                  <a16:creationId xmlns:a16="http://schemas.microsoft.com/office/drawing/2014/main" id="{C0019A6E-1DCE-A545-A747-23FA205C8436}"/>
                </a:ext>
              </a:extLst>
            </p:cNvPr>
            <p:cNvSpPr/>
            <p:nvPr/>
          </p:nvSpPr>
          <p:spPr>
            <a:xfrm rot="16200000">
              <a:off x="6941850" y="357530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Down Arrow 125">
              <a:extLst>
                <a:ext uri="{FF2B5EF4-FFF2-40B4-BE49-F238E27FC236}">
                  <a16:creationId xmlns:a16="http://schemas.microsoft.com/office/drawing/2014/main" id="{E0761A71-D88C-8649-AE85-318C44E59063}"/>
                </a:ext>
              </a:extLst>
            </p:cNvPr>
            <p:cNvSpPr/>
            <p:nvPr/>
          </p:nvSpPr>
          <p:spPr>
            <a:xfrm rot="8137809">
              <a:off x="5635547" y="3048923"/>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a:extLst>
                <a:ext uri="{FF2B5EF4-FFF2-40B4-BE49-F238E27FC236}">
                  <a16:creationId xmlns:a16="http://schemas.microsoft.com/office/drawing/2014/main" id="{2066A94F-33EB-DA4D-8A43-5570813F25A3}"/>
                </a:ext>
              </a:extLst>
            </p:cNvPr>
            <p:cNvSpPr/>
            <p:nvPr/>
          </p:nvSpPr>
          <p:spPr>
            <a:xfrm rot="18864844">
              <a:off x="6738821" y="4105810"/>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a:extLst>
                <a:ext uri="{FF2B5EF4-FFF2-40B4-BE49-F238E27FC236}">
                  <a16:creationId xmlns:a16="http://schemas.microsoft.com/office/drawing/2014/main" id="{22E73490-A41D-E049-9799-77BE7A34A207}"/>
                </a:ext>
              </a:extLst>
            </p:cNvPr>
            <p:cNvSpPr/>
            <p:nvPr/>
          </p:nvSpPr>
          <p:spPr>
            <a:xfrm rot="13523241">
              <a:off x="6753192" y="3046861"/>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Down Arrow 128">
              <a:extLst>
                <a:ext uri="{FF2B5EF4-FFF2-40B4-BE49-F238E27FC236}">
                  <a16:creationId xmlns:a16="http://schemas.microsoft.com/office/drawing/2014/main" id="{7D2C4703-4DAE-EF40-8E56-B4FE2D79EAE4}"/>
                </a:ext>
              </a:extLst>
            </p:cNvPr>
            <p:cNvSpPr/>
            <p:nvPr/>
          </p:nvSpPr>
          <p:spPr>
            <a:xfrm rot="2721067">
              <a:off x="5648700" y="4086884"/>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C3DA7D71-B171-3849-A3A4-B7BD887FBDC3}"/>
              </a:ext>
            </a:extLst>
          </p:cNvPr>
          <p:cNvGrpSpPr/>
          <p:nvPr/>
        </p:nvGrpSpPr>
        <p:grpSpPr>
          <a:xfrm>
            <a:off x="11387107" y="3564036"/>
            <a:ext cx="771585" cy="678712"/>
            <a:chOff x="5204462" y="2843022"/>
            <a:chExt cx="2109244" cy="2052828"/>
          </a:xfrm>
          <a:solidFill>
            <a:schemeClr val="accent2"/>
          </a:solidFill>
        </p:grpSpPr>
        <p:sp>
          <p:nvSpPr>
            <p:cNvPr id="131" name="Oval 130">
              <a:extLst>
                <a:ext uri="{FF2B5EF4-FFF2-40B4-BE49-F238E27FC236}">
                  <a16:creationId xmlns:a16="http://schemas.microsoft.com/office/drawing/2014/main" id="{A3F15308-39F2-A64B-9193-105B5F1BDCCA}"/>
                </a:ext>
              </a:extLst>
            </p:cNvPr>
            <p:cNvSpPr/>
            <p:nvPr/>
          </p:nvSpPr>
          <p:spPr>
            <a:xfrm>
              <a:off x="5798849" y="3406140"/>
              <a:ext cx="926592" cy="89916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Down Arrow 131">
              <a:extLst>
                <a:ext uri="{FF2B5EF4-FFF2-40B4-BE49-F238E27FC236}">
                  <a16:creationId xmlns:a16="http://schemas.microsoft.com/office/drawing/2014/main" id="{47D28746-B52F-0041-8215-8580E4D9D029}"/>
                </a:ext>
              </a:extLst>
            </p:cNvPr>
            <p:cNvSpPr/>
            <p:nvPr/>
          </p:nvSpPr>
          <p:spPr>
            <a:xfrm rot="10800000">
              <a:off x="6193565" y="2843022"/>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Down Arrow 132">
              <a:extLst>
                <a:ext uri="{FF2B5EF4-FFF2-40B4-BE49-F238E27FC236}">
                  <a16:creationId xmlns:a16="http://schemas.microsoft.com/office/drawing/2014/main" id="{3807CDEA-596A-5545-A2EB-4EB0C8294831}"/>
                </a:ext>
              </a:extLst>
            </p:cNvPr>
            <p:cNvSpPr/>
            <p:nvPr/>
          </p:nvSpPr>
          <p:spPr>
            <a:xfrm>
              <a:off x="6188993" y="4307586"/>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Down Arrow 133">
              <a:extLst>
                <a:ext uri="{FF2B5EF4-FFF2-40B4-BE49-F238E27FC236}">
                  <a16:creationId xmlns:a16="http://schemas.microsoft.com/office/drawing/2014/main" id="{5431EB4F-0F30-0041-8A12-D13C803AB7BD}"/>
                </a:ext>
              </a:extLst>
            </p:cNvPr>
            <p:cNvSpPr/>
            <p:nvPr/>
          </p:nvSpPr>
          <p:spPr>
            <a:xfrm rot="5400000">
              <a:off x="5420870" y="3575304"/>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Down Arrow 134">
              <a:extLst>
                <a:ext uri="{FF2B5EF4-FFF2-40B4-BE49-F238E27FC236}">
                  <a16:creationId xmlns:a16="http://schemas.microsoft.com/office/drawing/2014/main" id="{7E24D441-1D19-3046-9878-7EF714849F31}"/>
                </a:ext>
              </a:extLst>
            </p:cNvPr>
            <p:cNvSpPr/>
            <p:nvPr/>
          </p:nvSpPr>
          <p:spPr>
            <a:xfrm rot="16200000">
              <a:off x="6941850" y="3575303"/>
              <a:ext cx="155447" cy="588264"/>
            </a:xfrm>
            <a:prstGeom prst="down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Down Arrow 135">
              <a:extLst>
                <a:ext uri="{FF2B5EF4-FFF2-40B4-BE49-F238E27FC236}">
                  <a16:creationId xmlns:a16="http://schemas.microsoft.com/office/drawing/2014/main" id="{57F13F30-85D8-BD4D-8B0C-54F2D7B38C00}"/>
                </a:ext>
              </a:extLst>
            </p:cNvPr>
            <p:cNvSpPr/>
            <p:nvPr/>
          </p:nvSpPr>
          <p:spPr>
            <a:xfrm rot="8137809">
              <a:off x="5635547" y="3048923"/>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Down Arrow 136">
              <a:extLst>
                <a:ext uri="{FF2B5EF4-FFF2-40B4-BE49-F238E27FC236}">
                  <a16:creationId xmlns:a16="http://schemas.microsoft.com/office/drawing/2014/main" id="{C7167CF8-DFBB-2148-B699-EF684E876756}"/>
                </a:ext>
              </a:extLst>
            </p:cNvPr>
            <p:cNvSpPr/>
            <p:nvPr/>
          </p:nvSpPr>
          <p:spPr>
            <a:xfrm rot="18864844">
              <a:off x="6738821" y="4105810"/>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Down Arrow 137">
              <a:extLst>
                <a:ext uri="{FF2B5EF4-FFF2-40B4-BE49-F238E27FC236}">
                  <a16:creationId xmlns:a16="http://schemas.microsoft.com/office/drawing/2014/main" id="{783117DE-DFA2-C743-BDE2-F19874A121A5}"/>
                </a:ext>
              </a:extLst>
            </p:cNvPr>
            <p:cNvSpPr/>
            <p:nvPr/>
          </p:nvSpPr>
          <p:spPr>
            <a:xfrm rot="13523241">
              <a:off x="6753192" y="3046861"/>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Down Arrow 138">
              <a:extLst>
                <a:ext uri="{FF2B5EF4-FFF2-40B4-BE49-F238E27FC236}">
                  <a16:creationId xmlns:a16="http://schemas.microsoft.com/office/drawing/2014/main" id="{8B6719FB-D52A-B74F-A77B-E76956AE8C44}"/>
                </a:ext>
              </a:extLst>
            </p:cNvPr>
            <p:cNvSpPr/>
            <p:nvPr/>
          </p:nvSpPr>
          <p:spPr>
            <a:xfrm rot="2721067">
              <a:off x="5648700" y="4086884"/>
              <a:ext cx="155447" cy="58826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2272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2">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655AAED-9680-CA4C-9675-D0449BD113BC}"/>
              </a:ext>
            </a:extLst>
          </p:cNvPr>
          <p:cNvSpPr>
            <a:spLocks noGrp="1"/>
          </p:cNvSpPr>
          <p:nvPr>
            <p:ph type="title"/>
          </p:nvPr>
        </p:nvSpPr>
        <p:spPr>
          <a:xfrm>
            <a:off x="1045029" y="507160"/>
            <a:ext cx="2993571" cy="5438730"/>
          </a:xfrm>
        </p:spPr>
        <p:txBody>
          <a:bodyPr>
            <a:normAutofit/>
          </a:bodyPr>
          <a:lstStyle/>
          <a:p>
            <a:r>
              <a:rPr lang="en-US" sz="3600" b="1" dirty="0"/>
              <a:t>Autonomous </a:t>
            </a:r>
            <a:br>
              <a:rPr lang="en-US" sz="3600" b="1" dirty="0"/>
            </a:br>
            <a:r>
              <a:rPr lang="en-US" sz="3600" b="1" dirty="0"/>
              <a:t>Driving</a:t>
            </a:r>
            <a:br>
              <a:rPr lang="en-US" sz="3600" b="1" dirty="0"/>
            </a:br>
            <a:br>
              <a:rPr lang="en-US" sz="3600" b="1" dirty="0"/>
            </a:br>
            <a:r>
              <a:rPr lang="en-US" sz="3600" b="1" dirty="0"/>
              <a:t>requires </a:t>
            </a:r>
            <a:br>
              <a:rPr lang="en-US" sz="3600" b="1" dirty="0"/>
            </a:br>
            <a:r>
              <a:rPr lang="en-US" sz="3600" b="1" dirty="0"/>
              <a:t>both</a:t>
            </a:r>
            <a:br>
              <a:rPr lang="en-US" sz="3600" b="1" dirty="0"/>
            </a:br>
            <a:br>
              <a:rPr lang="en-US" sz="3600" b="1" dirty="0"/>
            </a:br>
            <a:r>
              <a:rPr lang="en-US" sz="3600" b="1" dirty="0"/>
              <a:t>sensing &amp; reasoning</a:t>
            </a:r>
          </a:p>
        </p:txBody>
      </p:sp>
      <p:sp>
        <p:nvSpPr>
          <p:cNvPr id="24" name="Rectangle 14">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5" name="Content Placeholder 4">
            <a:extLst>
              <a:ext uri="{FF2B5EF4-FFF2-40B4-BE49-F238E27FC236}">
                <a16:creationId xmlns:a16="http://schemas.microsoft.com/office/drawing/2014/main" id="{A10FD5C8-1855-4D27-8E45-E9E67124B837}"/>
              </a:ext>
            </a:extLst>
          </p:cNvPr>
          <p:cNvGraphicFramePr>
            <a:graphicFrameLocks noGrp="1"/>
          </p:cNvGraphicFramePr>
          <p:nvPr>
            <p:ph idx="1"/>
            <p:extLst>
              <p:ext uri="{D42A27DB-BD31-4B8C-83A1-F6EECF244321}">
                <p14:modId xmlns:p14="http://schemas.microsoft.com/office/powerpoint/2010/main" val="3770008277"/>
              </p:ext>
            </p:extLst>
          </p:nvPr>
        </p:nvGraphicFramePr>
        <p:xfrm>
          <a:off x="3200686" y="1234325"/>
          <a:ext cx="6830568" cy="4688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07C2D6E3-D8DF-9446-AD75-F7BDA5A5C4E3}"/>
              </a:ext>
            </a:extLst>
          </p:cNvPr>
          <p:cNvSpPr txBox="1"/>
          <p:nvPr/>
        </p:nvSpPr>
        <p:spPr>
          <a:xfrm>
            <a:off x="315433" y="227302"/>
            <a:ext cx="4046150" cy="707886"/>
          </a:xfrm>
          <a:prstGeom prst="rect">
            <a:avLst/>
          </a:prstGeom>
          <a:noFill/>
        </p:spPr>
        <p:txBody>
          <a:bodyPr wrap="square" rtlCol="0">
            <a:spAutoFit/>
          </a:bodyPr>
          <a:lstStyle/>
          <a:p>
            <a:r>
              <a:rPr lang="en-US" sz="4000" b="1" dirty="0">
                <a:latin typeface="+mj-lt"/>
              </a:rPr>
              <a:t>Cognitive System</a:t>
            </a:r>
          </a:p>
        </p:txBody>
      </p:sp>
      <p:sp>
        <p:nvSpPr>
          <p:cNvPr id="3" name="Date Placeholder 2">
            <a:extLst>
              <a:ext uri="{FF2B5EF4-FFF2-40B4-BE49-F238E27FC236}">
                <a16:creationId xmlns:a16="http://schemas.microsoft.com/office/drawing/2014/main" id="{EBACE34E-A4ED-4B48-B393-63491C8C91D2}"/>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B5A632DF-D2C9-DA48-B430-A119C7650D9C}"/>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ECB686B2-DB51-484B-A28B-3EE32BADBB9D}"/>
              </a:ext>
            </a:extLst>
          </p:cNvPr>
          <p:cNvSpPr>
            <a:spLocks noGrp="1"/>
          </p:cNvSpPr>
          <p:nvPr>
            <p:ph type="sldNum" sz="quarter" idx="12"/>
          </p:nvPr>
        </p:nvSpPr>
        <p:spPr/>
        <p:txBody>
          <a:bodyPr/>
          <a:lstStyle/>
          <a:p>
            <a:fld id="{BCCEF79F-5735-4B42-BD4E-3758DE5CAE9A}" type="slidenum">
              <a:rPr lang="pt-BR" smtClean="0"/>
              <a:t>12</a:t>
            </a:fld>
            <a:endParaRPr lang="pt-BR"/>
          </a:p>
        </p:txBody>
      </p:sp>
      <p:pic>
        <p:nvPicPr>
          <p:cNvPr id="11" name="Picture 10" descr="Icon&#10;&#10;Description automatically generated">
            <a:extLst>
              <a:ext uri="{FF2B5EF4-FFF2-40B4-BE49-F238E27FC236}">
                <a16:creationId xmlns:a16="http://schemas.microsoft.com/office/drawing/2014/main" id="{2489A1FF-71BC-434A-9D03-BF7366BD97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2" name="Imagem 3" descr="Oficial150 Poli peq.jpg">
            <a:extLst>
              <a:ext uri="{FF2B5EF4-FFF2-40B4-BE49-F238E27FC236}">
                <a16:creationId xmlns:a16="http://schemas.microsoft.com/office/drawing/2014/main" id="{103A8247-5916-114F-9AB9-A7BE978A7EEF}"/>
              </a:ext>
            </a:extLst>
          </p:cNvPr>
          <p:cNvPicPr>
            <a:picLocks noChangeAspect="1"/>
          </p:cNvPicPr>
          <p:nvPr/>
        </p:nvPicPr>
        <p:blipFill>
          <a:blip r:embed="rId8"/>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4" name="Picture 13" descr="A circuit board&#10;&#10;Description automatically generated">
            <a:extLst>
              <a:ext uri="{FF2B5EF4-FFF2-40B4-BE49-F238E27FC236}">
                <a16:creationId xmlns:a16="http://schemas.microsoft.com/office/drawing/2014/main" id="{0C73EE16-4608-0846-A7CB-5BDE3FA2C980}"/>
              </a:ext>
            </a:extLst>
          </p:cNvPr>
          <p:cNvPicPr>
            <a:picLocks noChangeAspect="1"/>
          </p:cNvPicPr>
          <p:nvPr/>
        </p:nvPicPr>
        <p:blipFill rotWithShape="1">
          <a:blip r:embed="rId9">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71006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E80A-BA89-574B-A26C-D86D46C9272E}"/>
              </a:ext>
            </a:extLst>
          </p:cNvPr>
          <p:cNvSpPr>
            <a:spLocks noGrp="1"/>
          </p:cNvSpPr>
          <p:nvPr>
            <p:ph type="title"/>
          </p:nvPr>
        </p:nvSpPr>
        <p:spPr>
          <a:xfrm>
            <a:off x="315432" y="241645"/>
            <a:ext cx="10701314" cy="1325563"/>
          </a:xfrm>
        </p:spPr>
        <p:txBody>
          <a:bodyPr>
            <a:normAutofit/>
          </a:bodyPr>
          <a:lstStyle/>
          <a:p>
            <a:r>
              <a:rPr lang="en-US" sz="4000" b="1" dirty="0"/>
              <a:t>Cognitive System</a:t>
            </a:r>
            <a:br>
              <a:rPr lang="en-US" sz="4000" dirty="0"/>
            </a:br>
            <a:r>
              <a:rPr lang="en-US" sz="4000" dirty="0"/>
              <a:t>cognitive assistant operation modes</a:t>
            </a:r>
          </a:p>
        </p:txBody>
      </p:sp>
      <p:sp>
        <p:nvSpPr>
          <p:cNvPr id="3" name="Content Placeholder 2">
            <a:extLst>
              <a:ext uri="{FF2B5EF4-FFF2-40B4-BE49-F238E27FC236}">
                <a16:creationId xmlns:a16="http://schemas.microsoft.com/office/drawing/2014/main" id="{7228C0C9-E6E0-A142-95CE-34C3719AECCF}"/>
              </a:ext>
            </a:extLst>
          </p:cNvPr>
          <p:cNvSpPr>
            <a:spLocks noGrp="1"/>
          </p:cNvSpPr>
          <p:nvPr>
            <p:ph idx="1"/>
          </p:nvPr>
        </p:nvSpPr>
        <p:spPr>
          <a:xfrm>
            <a:off x="1685885" y="1825625"/>
            <a:ext cx="9899165" cy="4351338"/>
          </a:xfrm>
        </p:spPr>
        <p:txBody>
          <a:bodyPr>
            <a:normAutofit/>
          </a:bodyPr>
          <a:lstStyle/>
          <a:p>
            <a:pPr marL="0" indent="0">
              <a:buNone/>
            </a:pPr>
            <a:r>
              <a:rPr lang="en-US" sz="3200" b="1" dirty="0">
                <a:latin typeface="+mj-lt"/>
              </a:rPr>
              <a:t>Automatic – performed by good practice </a:t>
            </a:r>
          </a:p>
          <a:p>
            <a:pPr marL="457200" lvl="1" indent="0">
              <a:buNone/>
            </a:pPr>
            <a:r>
              <a:rPr lang="en-US" sz="2800" dirty="0">
                <a:latin typeface="+mj-lt"/>
              </a:rPr>
              <a:t>Does not require deep attention</a:t>
            </a:r>
          </a:p>
          <a:p>
            <a:pPr marL="457200" lvl="1" indent="0">
              <a:buNone/>
            </a:pPr>
            <a:r>
              <a:rPr lang="en-US" sz="2800" dirty="0">
                <a:latin typeface="+mj-lt"/>
              </a:rPr>
              <a:t>Fast and efficient, as far as in expected conditions</a:t>
            </a:r>
          </a:p>
          <a:p>
            <a:pPr marL="457200" lvl="1" indent="0">
              <a:buNone/>
            </a:pPr>
            <a:r>
              <a:rPr lang="en-US" sz="2800" dirty="0">
                <a:latin typeface="+mj-lt"/>
              </a:rPr>
              <a:t>Autonomous driving by CNN (deep learning)</a:t>
            </a:r>
          </a:p>
          <a:p>
            <a:pPr marL="0" indent="0">
              <a:buNone/>
            </a:pPr>
            <a:r>
              <a:rPr lang="en-US" sz="3200" b="1" dirty="0">
                <a:latin typeface="+mj-lt"/>
              </a:rPr>
              <a:t>Attention &amp; reasoning – performed by reasoning</a:t>
            </a:r>
          </a:p>
          <a:p>
            <a:pPr marL="457200" lvl="1" indent="0">
              <a:buNone/>
            </a:pPr>
            <a:r>
              <a:rPr lang="en-US" sz="2800" dirty="0">
                <a:latin typeface="+mj-lt"/>
              </a:rPr>
              <a:t>Slowly, but necessary under special circumstances</a:t>
            </a:r>
          </a:p>
          <a:p>
            <a:pPr marL="457200" lvl="1" indent="0">
              <a:buNone/>
            </a:pPr>
            <a:r>
              <a:rPr lang="en-US" sz="2800" dirty="0">
                <a:latin typeface="+mj-lt"/>
              </a:rPr>
              <a:t>Agile to compare scenarios/ assess new conditions / propose new solution</a:t>
            </a:r>
          </a:p>
          <a:p>
            <a:pPr marL="457200" lvl="1" indent="0">
              <a:buNone/>
            </a:pPr>
            <a:r>
              <a:rPr lang="en-US" sz="2800" dirty="0">
                <a:latin typeface="+mj-lt"/>
              </a:rPr>
              <a:t>Add-on to CNN – a cognitive assistant</a:t>
            </a:r>
          </a:p>
        </p:txBody>
      </p:sp>
      <p:sp>
        <p:nvSpPr>
          <p:cNvPr id="4" name="Rectangle 3" descr="Head with Gears">
            <a:extLst>
              <a:ext uri="{FF2B5EF4-FFF2-40B4-BE49-F238E27FC236}">
                <a16:creationId xmlns:a16="http://schemas.microsoft.com/office/drawing/2014/main" id="{56263A3F-7CD2-574C-8C94-251FB2AF4352}"/>
              </a:ext>
            </a:extLst>
          </p:cNvPr>
          <p:cNvSpPr/>
          <p:nvPr/>
        </p:nvSpPr>
        <p:spPr>
          <a:xfrm>
            <a:off x="273448" y="3821403"/>
            <a:ext cx="1412437" cy="14124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Rectangle 4" descr="Brain in head">
            <a:extLst>
              <a:ext uri="{FF2B5EF4-FFF2-40B4-BE49-F238E27FC236}">
                <a16:creationId xmlns:a16="http://schemas.microsoft.com/office/drawing/2014/main" id="{6AA24210-422A-4C40-B615-55EE69A65E9A}"/>
              </a:ext>
            </a:extLst>
          </p:cNvPr>
          <p:cNvSpPr/>
          <p:nvPr/>
        </p:nvSpPr>
        <p:spPr>
          <a:xfrm>
            <a:off x="273448" y="1892132"/>
            <a:ext cx="1412437" cy="14124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 name="Date Placeholder 5">
            <a:extLst>
              <a:ext uri="{FF2B5EF4-FFF2-40B4-BE49-F238E27FC236}">
                <a16:creationId xmlns:a16="http://schemas.microsoft.com/office/drawing/2014/main" id="{29B6DEC2-DAE1-3940-8ADF-E5DA45370E45}"/>
              </a:ext>
            </a:extLst>
          </p:cNvPr>
          <p:cNvSpPr>
            <a:spLocks noGrp="1"/>
          </p:cNvSpPr>
          <p:nvPr>
            <p:ph type="dt" sz="half" idx="10"/>
          </p:nvPr>
        </p:nvSpPr>
        <p:spPr/>
        <p:txBody>
          <a:bodyPr/>
          <a:lstStyle/>
          <a:p>
            <a:r>
              <a:rPr lang="en-US"/>
              <a:t>4th Nov 2020</a:t>
            </a:r>
            <a:endParaRPr lang="pt-BR"/>
          </a:p>
        </p:txBody>
      </p:sp>
      <p:sp>
        <p:nvSpPr>
          <p:cNvPr id="7" name="Footer Placeholder 6">
            <a:extLst>
              <a:ext uri="{FF2B5EF4-FFF2-40B4-BE49-F238E27FC236}">
                <a16:creationId xmlns:a16="http://schemas.microsoft.com/office/drawing/2014/main" id="{23E54454-E16B-1940-99A0-BE49D68869FF}"/>
              </a:ext>
            </a:extLst>
          </p:cNvPr>
          <p:cNvSpPr>
            <a:spLocks noGrp="1"/>
          </p:cNvSpPr>
          <p:nvPr>
            <p:ph type="ftr" sz="quarter" idx="11"/>
          </p:nvPr>
        </p:nvSpPr>
        <p:spPr/>
        <p:txBody>
          <a:bodyPr/>
          <a:lstStyle/>
          <a:p>
            <a:r>
              <a:rPr lang="pt-BR"/>
              <a:t>AWARE     Autonomous Driving</a:t>
            </a:r>
          </a:p>
        </p:txBody>
      </p:sp>
      <p:sp>
        <p:nvSpPr>
          <p:cNvPr id="8" name="Slide Number Placeholder 7">
            <a:extLst>
              <a:ext uri="{FF2B5EF4-FFF2-40B4-BE49-F238E27FC236}">
                <a16:creationId xmlns:a16="http://schemas.microsoft.com/office/drawing/2014/main" id="{A10230A0-169B-EC46-BE27-9114CF3D03D8}"/>
              </a:ext>
            </a:extLst>
          </p:cNvPr>
          <p:cNvSpPr>
            <a:spLocks noGrp="1"/>
          </p:cNvSpPr>
          <p:nvPr>
            <p:ph type="sldNum" sz="quarter" idx="12"/>
          </p:nvPr>
        </p:nvSpPr>
        <p:spPr/>
        <p:txBody>
          <a:bodyPr/>
          <a:lstStyle/>
          <a:p>
            <a:fld id="{BCCEF79F-5735-4B42-BD4E-3758DE5CAE9A}" type="slidenum">
              <a:rPr lang="pt-BR" smtClean="0"/>
              <a:t>13</a:t>
            </a:fld>
            <a:endParaRPr lang="pt-BR"/>
          </a:p>
        </p:txBody>
      </p:sp>
      <p:pic>
        <p:nvPicPr>
          <p:cNvPr id="9" name="Picture 8" descr="Icon&#10;&#10;Description automatically generated">
            <a:extLst>
              <a:ext uri="{FF2B5EF4-FFF2-40B4-BE49-F238E27FC236}">
                <a16:creationId xmlns:a16="http://schemas.microsoft.com/office/drawing/2014/main" id="{5E316620-8209-2F48-B4BC-EC5E1826B3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0" name="Imagem 3" descr="Oficial150 Poli peq.jpg">
            <a:extLst>
              <a:ext uri="{FF2B5EF4-FFF2-40B4-BE49-F238E27FC236}">
                <a16:creationId xmlns:a16="http://schemas.microsoft.com/office/drawing/2014/main" id="{ECAAF739-E756-1449-AAC9-EFE164409BC5}"/>
              </a:ext>
            </a:extLst>
          </p:cNvPr>
          <p:cNvPicPr>
            <a:picLocks noChangeAspect="1"/>
          </p:cNvPicPr>
          <p:nvPr/>
        </p:nvPicPr>
        <p:blipFill>
          <a:blip r:embed="rId7"/>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1" name="Picture 10" descr="A circuit board&#10;&#10;Description automatically generated">
            <a:extLst>
              <a:ext uri="{FF2B5EF4-FFF2-40B4-BE49-F238E27FC236}">
                <a16:creationId xmlns:a16="http://schemas.microsoft.com/office/drawing/2014/main" id="{511FFD40-372D-254C-82CA-4CF4FC3EAA48}"/>
              </a:ext>
            </a:extLst>
          </p:cNvPr>
          <p:cNvPicPr>
            <a:picLocks noChangeAspect="1"/>
          </p:cNvPicPr>
          <p:nvPr/>
        </p:nvPicPr>
        <p:blipFill rotWithShape="1">
          <a:blip r:embed="rId8">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59490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E80A-BA89-574B-A26C-D86D46C9272E}"/>
              </a:ext>
            </a:extLst>
          </p:cNvPr>
          <p:cNvSpPr>
            <a:spLocks noGrp="1"/>
          </p:cNvSpPr>
          <p:nvPr>
            <p:ph type="title"/>
          </p:nvPr>
        </p:nvSpPr>
        <p:spPr>
          <a:xfrm>
            <a:off x="315432" y="219720"/>
            <a:ext cx="10668254" cy="1325563"/>
          </a:xfrm>
        </p:spPr>
        <p:txBody>
          <a:bodyPr>
            <a:normAutofit/>
          </a:bodyPr>
          <a:lstStyle/>
          <a:p>
            <a:r>
              <a:rPr lang="en-US" sz="4000" b="1" dirty="0"/>
              <a:t>Cognitive System</a:t>
            </a:r>
            <a:br>
              <a:rPr lang="en-US" sz="4000" dirty="0"/>
            </a:br>
            <a:r>
              <a:rPr lang="en-US" sz="4000" dirty="0"/>
              <a:t>cognitive assistant – being </a:t>
            </a:r>
            <a:r>
              <a:rPr lang="en-US" sz="4000" b="1" dirty="0"/>
              <a:t>AWARE</a:t>
            </a:r>
          </a:p>
        </p:txBody>
      </p:sp>
      <p:sp>
        <p:nvSpPr>
          <p:cNvPr id="3" name="Content Placeholder 2">
            <a:extLst>
              <a:ext uri="{FF2B5EF4-FFF2-40B4-BE49-F238E27FC236}">
                <a16:creationId xmlns:a16="http://schemas.microsoft.com/office/drawing/2014/main" id="{7228C0C9-E6E0-A142-95CE-34C3719AECCF}"/>
              </a:ext>
            </a:extLst>
          </p:cNvPr>
          <p:cNvSpPr>
            <a:spLocks noGrp="1"/>
          </p:cNvSpPr>
          <p:nvPr>
            <p:ph idx="1"/>
          </p:nvPr>
        </p:nvSpPr>
        <p:spPr>
          <a:xfrm>
            <a:off x="1685885" y="1966350"/>
            <a:ext cx="9899165" cy="4351338"/>
          </a:xfrm>
        </p:spPr>
        <p:txBody>
          <a:bodyPr>
            <a:normAutofit fontScale="92500" lnSpcReduction="10000"/>
          </a:bodyPr>
          <a:lstStyle/>
          <a:p>
            <a:pPr marL="0" indent="0">
              <a:buNone/>
            </a:pPr>
            <a:r>
              <a:rPr lang="en-US" sz="3900" b="1" dirty="0">
                <a:latin typeface="+mj-lt"/>
              </a:rPr>
              <a:t>Cognitive Tool    (supportive)</a:t>
            </a:r>
          </a:p>
          <a:p>
            <a:pPr marL="0" indent="0">
              <a:buNone/>
            </a:pPr>
            <a:r>
              <a:rPr lang="en-US" sz="3900" b="1" dirty="0">
                <a:latin typeface="+mj-lt"/>
              </a:rPr>
              <a:t>Cognitive Agent (autonomous)</a:t>
            </a:r>
          </a:p>
          <a:p>
            <a:pPr marL="457200" lvl="1" indent="0">
              <a:buNone/>
            </a:pPr>
            <a:r>
              <a:rPr lang="en-US" sz="3500" dirty="0">
                <a:latin typeface="+mj-lt"/>
              </a:rPr>
              <a:t>Embedded with cognitive capacities</a:t>
            </a:r>
          </a:p>
          <a:p>
            <a:pPr marL="457200" lvl="1" indent="0">
              <a:buNone/>
            </a:pPr>
            <a:r>
              <a:rPr lang="en-US" sz="3500" dirty="0">
                <a:latin typeface="+mj-lt"/>
              </a:rPr>
              <a:t>Able to assist humans on actions requiring cognition</a:t>
            </a:r>
          </a:p>
          <a:p>
            <a:pPr marL="457200" lvl="1" indent="0">
              <a:buNone/>
            </a:pPr>
            <a:r>
              <a:rPr lang="en-US" sz="3500" dirty="0">
                <a:latin typeface="+mj-lt"/>
              </a:rPr>
              <a:t>Extended reasoning,</a:t>
            </a:r>
            <a:br>
              <a:rPr lang="en-US" sz="3500" dirty="0">
                <a:latin typeface="+mj-lt"/>
              </a:rPr>
            </a:br>
            <a:r>
              <a:rPr lang="en-US" sz="3500" i="1" dirty="0">
                <a:latin typeface="+mj-lt"/>
              </a:rPr>
              <a:t>combining logical decisions with personal experience</a:t>
            </a:r>
          </a:p>
          <a:p>
            <a:pPr marL="914400" lvl="2" indent="0">
              <a:buNone/>
            </a:pPr>
            <a:r>
              <a:rPr lang="en-US" sz="2800" dirty="0">
                <a:latin typeface="+mj-lt"/>
              </a:rPr>
              <a:t>Scenario recognition</a:t>
            </a:r>
          </a:p>
          <a:p>
            <a:pPr marL="914400" lvl="2" indent="0">
              <a:buNone/>
            </a:pPr>
            <a:r>
              <a:rPr lang="en-US" sz="2800" dirty="0">
                <a:latin typeface="+mj-lt"/>
              </a:rPr>
              <a:t>How to act in all cases</a:t>
            </a:r>
          </a:p>
          <a:p>
            <a:pPr marL="914400" lvl="2" indent="0">
              <a:buNone/>
            </a:pPr>
            <a:r>
              <a:rPr lang="en-US" sz="2800" dirty="0">
                <a:latin typeface="+mj-lt"/>
              </a:rPr>
              <a:t>Quick decisions - large set of actions ready to be taken</a:t>
            </a:r>
          </a:p>
        </p:txBody>
      </p:sp>
      <p:sp>
        <p:nvSpPr>
          <p:cNvPr id="4" name="Rectangle 3" descr="Head with Gears">
            <a:extLst>
              <a:ext uri="{FF2B5EF4-FFF2-40B4-BE49-F238E27FC236}">
                <a16:creationId xmlns:a16="http://schemas.microsoft.com/office/drawing/2014/main" id="{56263A3F-7CD2-574C-8C94-251FB2AF4352}"/>
              </a:ext>
            </a:extLst>
          </p:cNvPr>
          <p:cNvSpPr/>
          <p:nvPr/>
        </p:nvSpPr>
        <p:spPr>
          <a:xfrm>
            <a:off x="202881" y="3349760"/>
            <a:ext cx="1412437" cy="14124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Rectangle 4" descr="Brain in head">
            <a:extLst>
              <a:ext uri="{FF2B5EF4-FFF2-40B4-BE49-F238E27FC236}">
                <a16:creationId xmlns:a16="http://schemas.microsoft.com/office/drawing/2014/main" id="{6AA24210-422A-4C40-B615-55EE69A65E9A}"/>
              </a:ext>
            </a:extLst>
          </p:cNvPr>
          <p:cNvSpPr/>
          <p:nvPr/>
        </p:nvSpPr>
        <p:spPr>
          <a:xfrm>
            <a:off x="674864" y="3652026"/>
            <a:ext cx="1412437" cy="141243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6" name="Date Placeholder 5">
            <a:extLst>
              <a:ext uri="{FF2B5EF4-FFF2-40B4-BE49-F238E27FC236}">
                <a16:creationId xmlns:a16="http://schemas.microsoft.com/office/drawing/2014/main" id="{29B6DEC2-DAE1-3940-8ADF-E5DA45370E45}"/>
              </a:ext>
            </a:extLst>
          </p:cNvPr>
          <p:cNvSpPr>
            <a:spLocks noGrp="1"/>
          </p:cNvSpPr>
          <p:nvPr>
            <p:ph type="dt" sz="half" idx="10"/>
          </p:nvPr>
        </p:nvSpPr>
        <p:spPr/>
        <p:txBody>
          <a:bodyPr/>
          <a:lstStyle/>
          <a:p>
            <a:r>
              <a:rPr lang="en-US"/>
              <a:t>4th Nov 2020</a:t>
            </a:r>
            <a:endParaRPr lang="pt-BR"/>
          </a:p>
        </p:txBody>
      </p:sp>
      <p:sp>
        <p:nvSpPr>
          <p:cNvPr id="7" name="Footer Placeholder 6">
            <a:extLst>
              <a:ext uri="{FF2B5EF4-FFF2-40B4-BE49-F238E27FC236}">
                <a16:creationId xmlns:a16="http://schemas.microsoft.com/office/drawing/2014/main" id="{23E54454-E16B-1940-99A0-BE49D68869FF}"/>
              </a:ext>
            </a:extLst>
          </p:cNvPr>
          <p:cNvSpPr>
            <a:spLocks noGrp="1"/>
          </p:cNvSpPr>
          <p:nvPr>
            <p:ph type="ftr" sz="quarter" idx="11"/>
          </p:nvPr>
        </p:nvSpPr>
        <p:spPr/>
        <p:txBody>
          <a:bodyPr/>
          <a:lstStyle/>
          <a:p>
            <a:r>
              <a:rPr lang="pt-BR"/>
              <a:t>AWARE     Autonomous Driving</a:t>
            </a:r>
          </a:p>
        </p:txBody>
      </p:sp>
      <p:sp>
        <p:nvSpPr>
          <p:cNvPr id="8" name="Slide Number Placeholder 7">
            <a:extLst>
              <a:ext uri="{FF2B5EF4-FFF2-40B4-BE49-F238E27FC236}">
                <a16:creationId xmlns:a16="http://schemas.microsoft.com/office/drawing/2014/main" id="{A10230A0-169B-EC46-BE27-9114CF3D03D8}"/>
              </a:ext>
            </a:extLst>
          </p:cNvPr>
          <p:cNvSpPr>
            <a:spLocks noGrp="1"/>
          </p:cNvSpPr>
          <p:nvPr>
            <p:ph type="sldNum" sz="quarter" idx="12"/>
          </p:nvPr>
        </p:nvSpPr>
        <p:spPr/>
        <p:txBody>
          <a:bodyPr/>
          <a:lstStyle/>
          <a:p>
            <a:fld id="{BCCEF79F-5735-4B42-BD4E-3758DE5CAE9A}" type="slidenum">
              <a:rPr lang="pt-BR" smtClean="0"/>
              <a:t>14</a:t>
            </a:fld>
            <a:endParaRPr lang="pt-BR"/>
          </a:p>
        </p:txBody>
      </p:sp>
      <p:pic>
        <p:nvPicPr>
          <p:cNvPr id="9" name="Picture 8" descr="Icon&#10;&#10;Description automatically generated">
            <a:extLst>
              <a:ext uri="{FF2B5EF4-FFF2-40B4-BE49-F238E27FC236}">
                <a16:creationId xmlns:a16="http://schemas.microsoft.com/office/drawing/2014/main" id="{150349C3-02B5-6047-ADCB-EBB33C3436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0" name="Imagem 3" descr="Oficial150 Poli peq.jpg">
            <a:extLst>
              <a:ext uri="{FF2B5EF4-FFF2-40B4-BE49-F238E27FC236}">
                <a16:creationId xmlns:a16="http://schemas.microsoft.com/office/drawing/2014/main" id="{3D6A21A3-A717-5C4B-99F0-A2BD4317B449}"/>
              </a:ext>
            </a:extLst>
          </p:cNvPr>
          <p:cNvPicPr>
            <a:picLocks noChangeAspect="1"/>
          </p:cNvPicPr>
          <p:nvPr/>
        </p:nvPicPr>
        <p:blipFill>
          <a:blip r:embed="rId8"/>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1" name="Picture 10" descr="A circuit board&#10;&#10;Description automatically generated">
            <a:extLst>
              <a:ext uri="{FF2B5EF4-FFF2-40B4-BE49-F238E27FC236}">
                <a16:creationId xmlns:a16="http://schemas.microsoft.com/office/drawing/2014/main" id="{484B7C8B-09BB-E647-817A-93F6CB32C916}"/>
              </a:ext>
            </a:extLst>
          </p:cNvPr>
          <p:cNvPicPr>
            <a:picLocks noChangeAspect="1"/>
          </p:cNvPicPr>
          <p:nvPr/>
        </p:nvPicPr>
        <p:blipFill rotWithShape="1">
          <a:blip r:embed="rId9">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52412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7BFF-0B11-9F43-9EFC-3E392AB0CAE1}"/>
              </a:ext>
            </a:extLst>
          </p:cNvPr>
          <p:cNvSpPr>
            <a:spLocks noGrp="1"/>
          </p:cNvSpPr>
          <p:nvPr>
            <p:ph type="title"/>
          </p:nvPr>
        </p:nvSpPr>
        <p:spPr>
          <a:xfrm>
            <a:off x="1505415" y="1"/>
            <a:ext cx="9716648" cy="644056"/>
          </a:xfrm>
        </p:spPr>
        <p:txBody>
          <a:bodyPr anchor="b">
            <a:normAutofit/>
          </a:bodyPr>
          <a:lstStyle/>
          <a:p>
            <a:r>
              <a:rPr lang="en-US" sz="4000" b="1" dirty="0"/>
              <a:t>Deductive approach</a:t>
            </a:r>
          </a:p>
        </p:txBody>
      </p:sp>
      <p:sp>
        <p:nvSpPr>
          <p:cNvPr id="3" name="Content Placeholder 2">
            <a:extLst>
              <a:ext uri="{FF2B5EF4-FFF2-40B4-BE49-F238E27FC236}">
                <a16:creationId xmlns:a16="http://schemas.microsoft.com/office/drawing/2014/main" id="{2FE25A5C-CF4B-2F40-9854-183295FA42B8}"/>
              </a:ext>
            </a:extLst>
          </p:cNvPr>
          <p:cNvSpPr>
            <a:spLocks noGrp="1"/>
          </p:cNvSpPr>
          <p:nvPr>
            <p:ph idx="1"/>
          </p:nvPr>
        </p:nvSpPr>
        <p:spPr>
          <a:xfrm>
            <a:off x="1505414" y="973143"/>
            <a:ext cx="10686585" cy="5349500"/>
          </a:xfrm>
        </p:spPr>
        <p:txBody>
          <a:bodyPr>
            <a:normAutofit/>
          </a:bodyPr>
          <a:lstStyle/>
          <a:p>
            <a:pPr marL="0" indent="0">
              <a:buNone/>
            </a:pPr>
            <a:r>
              <a:rPr lang="en-US" sz="3600" dirty="0">
                <a:latin typeface="+mj-lt"/>
              </a:rPr>
              <a:t>Classical Artificial Intelligence (SAI)</a:t>
            </a:r>
          </a:p>
          <a:p>
            <a:pPr marL="0" indent="0">
              <a:buNone/>
            </a:pPr>
            <a:r>
              <a:rPr lang="en-US" sz="3600" dirty="0">
                <a:latin typeface="+mj-lt"/>
              </a:rPr>
              <a:t>Recipes as computer programs</a:t>
            </a:r>
          </a:p>
          <a:p>
            <a:pPr marL="457200" lvl="1" indent="0">
              <a:buNone/>
            </a:pPr>
            <a:r>
              <a:rPr lang="en-US" sz="3200" dirty="0">
                <a:solidFill>
                  <a:schemeClr val="tx1">
                    <a:lumMod val="75000"/>
                    <a:lumOff val="25000"/>
                  </a:schemeClr>
                </a:solidFill>
                <a:latin typeface="+mj-lt"/>
              </a:rPr>
              <a:t>Intelligent methods / approaches used to drive </a:t>
            </a:r>
          </a:p>
          <a:p>
            <a:pPr marL="457200" lvl="1" indent="0">
              <a:buNone/>
            </a:pPr>
            <a:r>
              <a:rPr lang="en-US" sz="3200" dirty="0">
                <a:solidFill>
                  <a:schemeClr val="tx1">
                    <a:lumMod val="75000"/>
                    <a:lumOff val="25000"/>
                  </a:schemeClr>
                </a:solidFill>
                <a:latin typeface="+mj-lt"/>
              </a:rPr>
              <a:t>Transferred to the self driving machine</a:t>
            </a:r>
            <a:br>
              <a:rPr lang="en-US" sz="3200" dirty="0">
                <a:solidFill>
                  <a:schemeClr val="tx1">
                    <a:lumMod val="75000"/>
                    <a:lumOff val="25000"/>
                  </a:schemeClr>
                </a:solidFill>
                <a:latin typeface="+mj-lt"/>
              </a:rPr>
            </a:br>
            <a:r>
              <a:rPr lang="en-US" sz="3200" dirty="0">
                <a:solidFill>
                  <a:schemeClr val="tx1">
                    <a:lumMod val="75000"/>
                    <a:lumOff val="25000"/>
                  </a:schemeClr>
                </a:solidFill>
                <a:latin typeface="+mj-lt"/>
              </a:rPr>
              <a:t>Computer program performs as its designer</a:t>
            </a:r>
          </a:p>
          <a:p>
            <a:pPr marL="457200" lvl="1" indent="0">
              <a:buNone/>
            </a:pPr>
            <a:endParaRPr lang="en-US" sz="3200" dirty="0">
              <a:latin typeface="+mj-lt"/>
            </a:endParaRPr>
          </a:p>
          <a:p>
            <a:pPr marL="457200" lvl="1" indent="0">
              <a:buNone/>
            </a:pPr>
            <a:r>
              <a:rPr lang="en-US" sz="3200" i="1" dirty="0">
                <a:solidFill>
                  <a:schemeClr val="tx1">
                    <a:lumMod val="75000"/>
                    <a:lumOff val="25000"/>
                  </a:schemeClr>
                </a:solidFill>
                <a:latin typeface="+mj-lt"/>
              </a:rPr>
              <a:t>Pros: we know how it works</a:t>
            </a:r>
          </a:p>
          <a:p>
            <a:pPr marL="457200" lvl="1" indent="0">
              <a:buNone/>
            </a:pPr>
            <a:r>
              <a:rPr lang="en-US" sz="3200" i="1" dirty="0">
                <a:solidFill>
                  <a:schemeClr val="tx1">
                    <a:lumMod val="75000"/>
                    <a:lumOff val="25000"/>
                  </a:schemeClr>
                </a:solidFill>
                <a:latin typeface="+mj-lt"/>
              </a:rPr>
              <a:t>Cons: limited to previously considered cases; most unexpected ones may be hard or impossible to solve</a:t>
            </a:r>
          </a:p>
          <a:p>
            <a:pPr lvl="2"/>
            <a:endParaRPr lang="en-US" sz="1400" dirty="0"/>
          </a:p>
          <a:p>
            <a:pPr lvl="2"/>
            <a:endParaRPr lang="en-US" sz="1400" dirty="0"/>
          </a:p>
        </p:txBody>
      </p:sp>
      <p:pic>
        <p:nvPicPr>
          <p:cNvPr id="5" name="Picture 4">
            <a:extLst>
              <a:ext uri="{FF2B5EF4-FFF2-40B4-BE49-F238E27FC236}">
                <a16:creationId xmlns:a16="http://schemas.microsoft.com/office/drawing/2014/main" id="{FCC828CF-E021-402D-946D-72682362E322}"/>
              </a:ext>
            </a:extLst>
          </p:cNvPr>
          <p:cNvPicPr>
            <a:picLocks noChangeAspect="1"/>
          </p:cNvPicPr>
          <p:nvPr/>
        </p:nvPicPr>
        <p:blipFill rotWithShape="1">
          <a:blip r:embed="rId3"/>
          <a:srcRect l="40580" r="14300" b="-1"/>
          <a:stretch/>
        </p:blipFill>
        <p:spPr>
          <a:xfrm>
            <a:off x="-1" y="10"/>
            <a:ext cx="1505416" cy="2111358"/>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19313"/>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AB74B0BB-20F4-214E-879F-50E7150F01F0}"/>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3804DBAD-2A54-D44C-B10A-74BC07CF23D9}"/>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B6EAEF0C-3218-E648-8ACE-62507A114755}"/>
              </a:ext>
            </a:extLst>
          </p:cNvPr>
          <p:cNvSpPr>
            <a:spLocks noGrp="1"/>
          </p:cNvSpPr>
          <p:nvPr>
            <p:ph type="sldNum" sz="quarter" idx="12"/>
          </p:nvPr>
        </p:nvSpPr>
        <p:spPr/>
        <p:txBody>
          <a:bodyPr/>
          <a:lstStyle/>
          <a:p>
            <a:fld id="{BCCEF79F-5735-4B42-BD4E-3758DE5CAE9A}" type="slidenum">
              <a:rPr lang="pt-BR" smtClean="0"/>
              <a:t>15</a:t>
            </a:fld>
            <a:endParaRPr lang="pt-BR"/>
          </a:p>
        </p:txBody>
      </p:sp>
      <p:pic>
        <p:nvPicPr>
          <p:cNvPr id="10" name="Picture 9" descr="Icon&#10;&#10;Description automatically generated">
            <a:extLst>
              <a:ext uri="{FF2B5EF4-FFF2-40B4-BE49-F238E27FC236}">
                <a16:creationId xmlns:a16="http://schemas.microsoft.com/office/drawing/2014/main" id="{233DDF95-99BF-784C-A640-6A912014A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1" name="Imagem 3" descr="Oficial150 Poli peq.jpg">
            <a:extLst>
              <a:ext uri="{FF2B5EF4-FFF2-40B4-BE49-F238E27FC236}">
                <a16:creationId xmlns:a16="http://schemas.microsoft.com/office/drawing/2014/main" id="{A8C56F1C-651E-6045-B246-07C479758A13}"/>
              </a:ext>
            </a:extLst>
          </p:cNvPr>
          <p:cNvPicPr>
            <a:picLocks noChangeAspect="1"/>
          </p:cNvPicPr>
          <p:nvPr/>
        </p:nvPicPr>
        <p:blipFill>
          <a:blip r:embed="rId5"/>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2" name="Picture 11" descr="A circuit board&#10;&#10;Description automatically generated">
            <a:extLst>
              <a:ext uri="{FF2B5EF4-FFF2-40B4-BE49-F238E27FC236}">
                <a16:creationId xmlns:a16="http://schemas.microsoft.com/office/drawing/2014/main" id="{82DB894E-3C02-7548-956A-8302A8557B68}"/>
              </a:ext>
            </a:extLst>
          </p:cNvPr>
          <p:cNvPicPr>
            <a:picLocks noChangeAspect="1"/>
          </p:cNvPicPr>
          <p:nvPr/>
        </p:nvPicPr>
        <p:blipFill rotWithShape="1">
          <a:blip r:embed="rId6">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1855930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7BFF-0B11-9F43-9EFC-3E392AB0CAE1}"/>
              </a:ext>
            </a:extLst>
          </p:cNvPr>
          <p:cNvSpPr>
            <a:spLocks noGrp="1"/>
          </p:cNvSpPr>
          <p:nvPr>
            <p:ph type="title"/>
          </p:nvPr>
        </p:nvSpPr>
        <p:spPr>
          <a:xfrm>
            <a:off x="1508086" y="8669"/>
            <a:ext cx="8720105" cy="635267"/>
          </a:xfrm>
        </p:spPr>
        <p:txBody>
          <a:bodyPr anchor="b">
            <a:noAutofit/>
          </a:bodyPr>
          <a:lstStyle/>
          <a:p>
            <a:r>
              <a:rPr lang="en-US" sz="4000" b="1" dirty="0"/>
              <a:t>Inductive approach</a:t>
            </a:r>
          </a:p>
        </p:txBody>
      </p:sp>
      <p:sp>
        <p:nvSpPr>
          <p:cNvPr id="3" name="Content Placeholder 2">
            <a:extLst>
              <a:ext uri="{FF2B5EF4-FFF2-40B4-BE49-F238E27FC236}">
                <a16:creationId xmlns:a16="http://schemas.microsoft.com/office/drawing/2014/main" id="{2FE25A5C-CF4B-2F40-9854-183295FA42B8}"/>
              </a:ext>
            </a:extLst>
          </p:cNvPr>
          <p:cNvSpPr>
            <a:spLocks noGrp="1"/>
          </p:cNvSpPr>
          <p:nvPr>
            <p:ph idx="1"/>
          </p:nvPr>
        </p:nvSpPr>
        <p:spPr>
          <a:xfrm>
            <a:off x="1508087" y="1023796"/>
            <a:ext cx="10683914" cy="5332554"/>
          </a:xfrm>
        </p:spPr>
        <p:txBody>
          <a:bodyPr>
            <a:noAutofit/>
          </a:bodyPr>
          <a:lstStyle/>
          <a:p>
            <a:pPr marL="0" indent="0">
              <a:buNone/>
            </a:pPr>
            <a:r>
              <a:rPr lang="en-US" sz="3600" dirty="0">
                <a:latin typeface="+mj-lt"/>
              </a:rPr>
              <a:t>Machine learning on neuronal networks</a:t>
            </a:r>
          </a:p>
          <a:p>
            <a:pPr marL="0" indent="0">
              <a:buNone/>
            </a:pPr>
            <a:r>
              <a:rPr lang="en-US" sz="3600" dirty="0">
                <a:latin typeface="+mj-lt"/>
              </a:rPr>
              <a:t>Acting by consolidated experience</a:t>
            </a:r>
          </a:p>
          <a:p>
            <a:pPr marL="457200" lvl="1" indent="0">
              <a:buNone/>
            </a:pPr>
            <a:r>
              <a:rPr lang="en-US" sz="3200" dirty="0">
                <a:solidFill>
                  <a:schemeClr val="tx1">
                    <a:lumMod val="75000"/>
                    <a:lumOff val="25000"/>
                  </a:schemeClr>
                </a:solidFill>
                <a:latin typeface="+mj-lt"/>
              </a:rPr>
              <a:t>Long term training on large # of cases</a:t>
            </a:r>
          </a:p>
          <a:p>
            <a:pPr marL="457200" lvl="1" indent="0">
              <a:buNone/>
            </a:pPr>
            <a:r>
              <a:rPr lang="en-US" sz="3200" dirty="0">
                <a:solidFill>
                  <a:schemeClr val="tx1">
                    <a:lumMod val="75000"/>
                    <a:lumOff val="25000"/>
                  </a:schemeClr>
                </a:solidFill>
                <a:latin typeface="+mj-lt"/>
              </a:rPr>
              <a:t>The machine acquires the knowledge</a:t>
            </a:r>
          </a:p>
          <a:p>
            <a:pPr marL="914400" lvl="2" indent="0">
              <a:buNone/>
            </a:pPr>
            <a:r>
              <a:rPr lang="en-US" sz="2800" dirty="0">
                <a:solidFill>
                  <a:schemeClr val="tx1">
                    <a:lumMod val="75000"/>
                    <a:lumOff val="25000"/>
                  </a:schemeClr>
                </a:solidFill>
                <a:latin typeface="+mj-lt"/>
              </a:rPr>
              <a:t>Able to apply it to similar cases</a:t>
            </a:r>
          </a:p>
          <a:p>
            <a:pPr marL="457200" lvl="1" indent="0">
              <a:buNone/>
            </a:pPr>
            <a:r>
              <a:rPr lang="en-US" sz="3200" dirty="0">
                <a:solidFill>
                  <a:schemeClr val="tx1">
                    <a:lumMod val="75000"/>
                    <a:lumOff val="25000"/>
                  </a:schemeClr>
                </a:solidFill>
                <a:latin typeface="+mj-lt"/>
              </a:rPr>
              <a:t>Computer shows its acquired expertise</a:t>
            </a:r>
          </a:p>
          <a:p>
            <a:pPr marL="914400" lvl="2" indent="0">
              <a:buNone/>
            </a:pPr>
            <a:endParaRPr lang="en-US" sz="2800" dirty="0">
              <a:solidFill>
                <a:schemeClr val="tx1">
                  <a:lumMod val="75000"/>
                  <a:lumOff val="25000"/>
                </a:schemeClr>
              </a:solidFill>
              <a:latin typeface="+mj-lt"/>
            </a:endParaRPr>
          </a:p>
          <a:p>
            <a:pPr marL="457200" lvl="1" indent="0">
              <a:buNone/>
            </a:pPr>
            <a:r>
              <a:rPr lang="en-US" sz="3200" i="1" dirty="0">
                <a:solidFill>
                  <a:schemeClr val="tx1">
                    <a:lumMod val="75000"/>
                    <a:lumOff val="25000"/>
                  </a:schemeClr>
                </a:solidFill>
                <a:latin typeface="+mj-lt"/>
              </a:rPr>
              <a:t>Pros: extended knowledge incorporating all trained and neighbor cases; technological advances in HW/SW; products developed specifically for autonomous driving</a:t>
            </a:r>
          </a:p>
          <a:p>
            <a:pPr marL="457200" lvl="1" indent="0">
              <a:buNone/>
            </a:pPr>
            <a:r>
              <a:rPr lang="en-US" sz="3200" i="1" dirty="0">
                <a:solidFill>
                  <a:schemeClr val="tx1">
                    <a:lumMod val="75000"/>
                    <a:lumOff val="25000"/>
                  </a:schemeClr>
                </a:solidFill>
                <a:latin typeface="+mj-lt"/>
              </a:rPr>
              <a:t>Cons: we don’t know how it works, and surprises may arise </a:t>
            </a:r>
          </a:p>
        </p:txBody>
      </p:sp>
      <p:pic>
        <p:nvPicPr>
          <p:cNvPr id="11" name="Picture 10">
            <a:extLst>
              <a:ext uri="{FF2B5EF4-FFF2-40B4-BE49-F238E27FC236}">
                <a16:creationId xmlns:a16="http://schemas.microsoft.com/office/drawing/2014/main" id="{87365CF0-2E6B-43D4-AAC0-F0A357EFA259}"/>
              </a:ext>
            </a:extLst>
          </p:cNvPr>
          <p:cNvPicPr>
            <a:picLocks noChangeAspect="1"/>
          </p:cNvPicPr>
          <p:nvPr/>
        </p:nvPicPr>
        <p:blipFill rotWithShape="1">
          <a:blip r:embed="rId3"/>
          <a:srcRect l="58767" r="2" b="2"/>
          <a:stretch/>
        </p:blipFill>
        <p:spPr>
          <a:xfrm>
            <a:off x="21" y="10"/>
            <a:ext cx="1508065" cy="2115107"/>
          </a:xfrm>
          <a:prstGeom prst="rect">
            <a:avLst/>
          </a:prstGeom>
          <a:effectLst/>
        </p:spPr>
      </p:pic>
      <p:cxnSp>
        <p:nvCxnSpPr>
          <p:cNvPr id="15"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DD3D766-72BE-9249-98E2-B9E731913D9E}"/>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E6FD5365-CC7E-A541-87C0-B820A61783C4}"/>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C59AC203-14E0-B84E-96BD-0DF053B4C95F}"/>
              </a:ext>
            </a:extLst>
          </p:cNvPr>
          <p:cNvSpPr>
            <a:spLocks noGrp="1"/>
          </p:cNvSpPr>
          <p:nvPr>
            <p:ph type="sldNum" sz="quarter" idx="12"/>
          </p:nvPr>
        </p:nvSpPr>
        <p:spPr/>
        <p:txBody>
          <a:bodyPr/>
          <a:lstStyle/>
          <a:p>
            <a:fld id="{BCCEF79F-5735-4B42-BD4E-3758DE5CAE9A}" type="slidenum">
              <a:rPr lang="pt-BR" smtClean="0"/>
              <a:t>16</a:t>
            </a:fld>
            <a:endParaRPr lang="pt-BR"/>
          </a:p>
        </p:txBody>
      </p:sp>
      <p:pic>
        <p:nvPicPr>
          <p:cNvPr id="9" name="Picture 8" descr="Icon&#10;&#10;Description automatically generated">
            <a:extLst>
              <a:ext uri="{FF2B5EF4-FFF2-40B4-BE49-F238E27FC236}">
                <a16:creationId xmlns:a16="http://schemas.microsoft.com/office/drawing/2014/main" id="{DB682039-4C53-4B41-B7BE-7664F27D7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2" name="Imagem 3" descr="Oficial150 Poli peq.jpg">
            <a:extLst>
              <a:ext uri="{FF2B5EF4-FFF2-40B4-BE49-F238E27FC236}">
                <a16:creationId xmlns:a16="http://schemas.microsoft.com/office/drawing/2014/main" id="{DE847B54-6AEA-9C49-908B-F9FF1DE1B81E}"/>
              </a:ext>
            </a:extLst>
          </p:cNvPr>
          <p:cNvPicPr>
            <a:picLocks noChangeAspect="1"/>
          </p:cNvPicPr>
          <p:nvPr/>
        </p:nvPicPr>
        <p:blipFill>
          <a:blip r:embed="rId5"/>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3" name="Picture 12" descr="A circuit board&#10;&#10;Description automatically generated">
            <a:extLst>
              <a:ext uri="{FF2B5EF4-FFF2-40B4-BE49-F238E27FC236}">
                <a16:creationId xmlns:a16="http://schemas.microsoft.com/office/drawing/2014/main" id="{1CDE62AD-F2A4-8C4A-815E-54F82E6FD373}"/>
              </a:ext>
            </a:extLst>
          </p:cNvPr>
          <p:cNvPicPr>
            <a:picLocks noChangeAspect="1"/>
          </p:cNvPicPr>
          <p:nvPr/>
        </p:nvPicPr>
        <p:blipFill rotWithShape="1">
          <a:blip r:embed="rId6">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777225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7BFF-0B11-9F43-9EFC-3E392AB0CAE1}"/>
              </a:ext>
            </a:extLst>
          </p:cNvPr>
          <p:cNvSpPr>
            <a:spLocks noGrp="1"/>
          </p:cNvSpPr>
          <p:nvPr>
            <p:ph type="title"/>
          </p:nvPr>
        </p:nvSpPr>
        <p:spPr>
          <a:xfrm>
            <a:off x="1505416" y="0"/>
            <a:ext cx="8759776" cy="707666"/>
          </a:xfrm>
        </p:spPr>
        <p:txBody>
          <a:bodyPr anchor="b">
            <a:normAutofit/>
          </a:bodyPr>
          <a:lstStyle/>
          <a:p>
            <a:r>
              <a:rPr lang="en-US" sz="4000" b="1" dirty="0"/>
              <a:t>Combined approach</a:t>
            </a:r>
          </a:p>
        </p:txBody>
      </p:sp>
      <p:sp>
        <p:nvSpPr>
          <p:cNvPr id="3" name="Content Placeholder 2">
            <a:extLst>
              <a:ext uri="{FF2B5EF4-FFF2-40B4-BE49-F238E27FC236}">
                <a16:creationId xmlns:a16="http://schemas.microsoft.com/office/drawing/2014/main" id="{2FE25A5C-CF4B-2F40-9854-183295FA42B8}"/>
              </a:ext>
            </a:extLst>
          </p:cNvPr>
          <p:cNvSpPr>
            <a:spLocks noGrp="1"/>
          </p:cNvSpPr>
          <p:nvPr>
            <p:ph idx="1"/>
          </p:nvPr>
        </p:nvSpPr>
        <p:spPr>
          <a:xfrm>
            <a:off x="1505415" y="959458"/>
            <a:ext cx="10686565" cy="5260367"/>
          </a:xfrm>
        </p:spPr>
        <p:txBody>
          <a:bodyPr>
            <a:normAutofit/>
          </a:bodyPr>
          <a:lstStyle/>
          <a:p>
            <a:pPr marL="0" indent="0">
              <a:buNone/>
            </a:pPr>
            <a:r>
              <a:rPr lang="en-US" sz="3600" dirty="0">
                <a:latin typeface="+mj-lt"/>
              </a:rPr>
              <a:t>Taking the best side of deductive &amp; inductive</a:t>
            </a:r>
          </a:p>
          <a:p>
            <a:pPr marL="457200" lvl="1" indent="0">
              <a:buNone/>
            </a:pPr>
            <a:endParaRPr lang="en-US" sz="3200" dirty="0">
              <a:latin typeface="+mj-lt"/>
            </a:endParaRPr>
          </a:p>
          <a:p>
            <a:pPr marL="457200" lvl="1" indent="0">
              <a:buNone/>
            </a:pPr>
            <a:r>
              <a:rPr lang="en-US" sz="3200" dirty="0">
                <a:latin typeface="+mj-lt"/>
              </a:rPr>
              <a:t>The problem is how to combine,</a:t>
            </a:r>
            <a:br>
              <a:rPr lang="en-US" sz="3200" dirty="0">
                <a:latin typeface="+mj-lt"/>
              </a:rPr>
            </a:br>
            <a:r>
              <a:rPr lang="en-US" sz="3200" dirty="0">
                <a:latin typeface="+mj-lt"/>
              </a:rPr>
              <a:t>to balance</a:t>
            </a:r>
          </a:p>
          <a:p>
            <a:endParaRPr lang="en-US" sz="3200" dirty="0">
              <a:latin typeface="+mj-lt"/>
            </a:endParaRPr>
          </a:p>
          <a:p>
            <a:pPr marL="457200" lvl="1" indent="0">
              <a:buNone/>
            </a:pPr>
            <a:r>
              <a:rPr lang="en-US" sz="3200" dirty="0">
                <a:latin typeface="+mj-lt"/>
              </a:rPr>
              <a:t>Cognitive Computing is more general</a:t>
            </a:r>
          </a:p>
          <a:p>
            <a:pPr marL="457200" lvl="1" indent="0">
              <a:buNone/>
            </a:pPr>
            <a:r>
              <a:rPr lang="en-US" sz="3200" dirty="0">
                <a:latin typeface="+mj-lt"/>
              </a:rPr>
              <a:t>Considers different sides of human</a:t>
            </a:r>
            <a:br>
              <a:rPr lang="en-US" sz="3200" dirty="0">
                <a:latin typeface="+mj-lt"/>
              </a:rPr>
            </a:br>
            <a:r>
              <a:rPr lang="en-US" sz="3200" dirty="0">
                <a:latin typeface="+mj-lt"/>
              </a:rPr>
              <a:t>mental processes in order to build </a:t>
            </a:r>
            <a:br>
              <a:rPr lang="en-US" sz="3200" dirty="0">
                <a:latin typeface="+mj-lt"/>
              </a:rPr>
            </a:br>
            <a:r>
              <a:rPr lang="en-US" sz="3200" dirty="0">
                <a:latin typeface="+mj-lt"/>
              </a:rPr>
              <a:t>an artificial mind (cognitive system)</a:t>
            </a:r>
          </a:p>
          <a:p>
            <a:endParaRPr lang="en-US" sz="3200" dirty="0">
              <a:latin typeface="+mj-lt"/>
            </a:endParaRPr>
          </a:p>
          <a:p>
            <a:pPr lvl="2"/>
            <a:endParaRPr lang="en-US" sz="3200" dirty="0">
              <a:latin typeface="+mj-lt"/>
            </a:endParaRPr>
          </a:p>
          <a:p>
            <a:pPr lvl="2"/>
            <a:endParaRPr lang="en-US" sz="1600" dirty="0">
              <a:latin typeface="+mj-lt"/>
            </a:endParaRPr>
          </a:p>
          <a:p>
            <a:pPr lvl="2"/>
            <a:endParaRPr lang="en-US" sz="1600" dirty="0">
              <a:latin typeface="+mj-lt"/>
            </a:endParaRPr>
          </a:p>
        </p:txBody>
      </p:sp>
      <p:sp>
        <p:nvSpPr>
          <p:cNvPr id="4" name="Date Placeholder 3">
            <a:extLst>
              <a:ext uri="{FF2B5EF4-FFF2-40B4-BE49-F238E27FC236}">
                <a16:creationId xmlns:a16="http://schemas.microsoft.com/office/drawing/2014/main" id="{17224ADF-E01D-8846-BC2A-803EFED89C73}"/>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153B966D-80BE-AB4C-8CB9-C6C251799755}"/>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BE6AA947-17C7-A346-9194-0BC26D0B21D3}"/>
              </a:ext>
            </a:extLst>
          </p:cNvPr>
          <p:cNvSpPr>
            <a:spLocks noGrp="1"/>
          </p:cNvSpPr>
          <p:nvPr>
            <p:ph type="sldNum" sz="quarter" idx="12"/>
          </p:nvPr>
        </p:nvSpPr>
        <p:spPr/>
        <p:txBody>
          <a:bodyPr/>
          <a:lstStyle/>
          <a:p>
            <a:fld id="{BCCEF79F-5735-4B42-BD4E-3758DE5CAE9A}" type="slidenum">
              <a:rPr lang="pt-BR" smtClean="0"/>
              <a:t>17</a:t>
            </a:fld>
            <a:endParaRPr lang="pt-BR"/>
          </a:p>
        </p:txBody>
      </p:sp>
      <p:pic>
        <p:nvPicPr>
          <p:cNvPr id="9" name="Picture 8" descr="Icon&#10;&#10;Description automatically generated">
            <a:extLst>
              <a:ext uri="{FF2B5EF4-FFF2-40B4-BE49-F238E27FC236}">
                <a16:creationId xmlns:a16="http://schemas.microsoft.com/office/drawing/2014/main" id="{F0C49EC5-49B4-0C47-AAED-067741DA2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3" name="Picture 12">
            <a:extLst>
              <a:ext uri="{FF2B5EF4-FFF2-40B4-BE49-F238E27FC236}">
                <a16:creationId xmlns:a16="http://schemas.microsoft.com/office/drawing/2014/main" id="{1A1F9B62-1988-F440-9E4A-0FB12BA7EE25}"/>
              </a:ext>
            </a:extLst>
          </p:cNvPr>
          <p:cNvPicPr>
            <a:picLocks noChangeAspect="1"/>
          </p:cNvPicPr>
          <p:nvPr/>
        </p:nvPicPr>
        <p:blipFill rotWithShape="1">
          <a:blip r:embed="rId4"/>
          <a:srcRect l="58767" r="2" b="2"/>
          <a:stretch/>
        </p:blipFill>
        <p:spPr>
          <a:xfrm>
            <a:off x="21" y="10"/>
            <a:ext cx="1508065" cy="2115107"/>
          </a:xfrm>
          <a:prstGeom prst="rect">
            <a:avLst/>
          </a:prstGeom>
          <a:effectLst/>
        </p:spPr>
      </p:pic>
      <p:pic>
        <p:nvPicPr>
          <p:cNvPr id="14" name="Picture 13">
            <a:extLst>
              <a:ext uri="{FF2B5EF4-FFF2-40B4-BE49-F238E27FC236}">
                <a16:creationId xmlns:a16="http://schemas.microsoft.com/office/drawing/2014/main" id="{A681A037-BCD3-644B-9649-ADDA70A158BF}"/>
              </a:ext>
            </a:extLst>
          </p:cNvPr>
          <p:cNvPicPr>
            <a:picLocks noChangeAspect="1"/>
          </p:cNvPicPr>
          <p:nvPr/>
        </p:nvPicPr>
        <p:blipFill rotWithShape="1">
          <a:blip r:embed="rId5">
            <a:alphaModFix amt="70000"/>
          </a:blip>
          <a:srcRect l="40580" r="14300" b="-1"/>
          <a:stretch/>
        </p:blipFill>
        <p:spPr>
          <a:xfrm>
            <a:off x="-1" y="10"/>
            <a:ext cx="1505416" cy="2111358"/>
          </a:xfrm>
          <a:prstGeom prst="rect">
            <a:avLst/>
          </a:prstGeom>
          <a:effectLst/>
        </p:spPr>
      </p:pic>
      <p:pic>
        <p:nvPicPr>
          <p:cNvPr id="15" name="Imagem 3" descr="Oficial150 Poli peq.jpg">
            <a:extLst>
              <a:ext uri="{FF2B5EF4-FFF2-40B4-BE49-F238E27FC236}">
                <a16:creationId xmlns:a16="http://schemas.microsoft.com/office/drawing/2014/main" id="{2357E65F-BBB4-E64D-838D-23BC26F60974}"/>
              </a:ext>
            </a:extLst>
          </p:cNvPr>
          <p:cNvPicPr>
            <a:picLocks noChangeAspect="1"/>
          </p:cNvPicPr>
          <p:nvPr/>
        </p:nvPicPr>
        <p:blipFill>
          <a:blip r:embed="rId6"/>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6" name="Picture 15" descr="A circuit board&#10;&#10;Description automatically generated">
            <a:extLst>
              <a:ext uri="{FF2B5EF4-FFF2-40B4-BE49-F238E27FC236}">
                <a16:creationId xmlns:a16="http://schemas.microsoft.com/office/drawing/2014/main" id="{B1E8B75A-A281-D442-A6AA-97681B65DB4B}"/>
              </a:ext>
            </a:extLst>
          </p:cNvPr>
          <p:cNvPicPr>
            <a:picLocks noChangeAspect="1"/>
          </p:cNvPicPr>
          <p:nvPr/>
        </p:nvPicPr>
        <p:blipFill rotWithShape="1">
          <a:blip r:embed="rId7">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pic>
        <p:nvPicPr>
          <p:cNvPr id="17" name="Picture 16" descr="A picture containing square&#10;&#10;Description automatically generated">
            <a:extLst>
              <a:ext uri="{FF2B5EF4-FFF2-40B4-BE49-F238E27FC236}">
                <a16:creationId xmlns:a16="http://schemas.microsoft.com/office/drawing/2014/main" id="{7C2B27F5-7D26-294D-9FE9-C4C80DFDDE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7966" y="3189514"/>
            <a:ext cx="4034016" cy="3064467"/>
          </a:xfrm>
          <a:prstGeom prst="rect">
            <a:avLst/>
          </a:prstGeom>
        </p:spPr>
      </p:pic>
    </p:spTree>
    <p:extLst>
      <p:ext uri="{BB962C8B-B14F-4D97-AF65-F5344CB8AC3E}">
        <p14:creationId xmlns:p14="http://schemas.microsoft.com/office/powerpoint/2010/main" val="61485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7F58-F311-514A-B9B5-EBB0BA4E4537}"/>
              </a:ext>
            </a:extLst>
          </p:cNvPr>
          <p:cNvSpPr>
            <a:spLocks noGrp="1"/>
          </p:cNvSpPr>
          <p:nvPr>
            <p:ph type="title"/>
          </p:nvPr>
        </p:nvSpPr>
        <p:spPr>
          <a:xfrm>
            <a:off x="299310" y="225425"/>
            <a:ext cx="10515600" cy="1325563"/>
          </a:xfrm>
        </p:spPr>
        <p:txBody>
          <a:bodyPr/>
          <a:lstStyle/>
          <a:p>
            <a:r>
              <a:rPr lang="en-US" dirty="0"/>
              <a:t>Boundaries transposition</a:t>
            </a:r>
            <a:br>
              <a:rPr lang="en-US" dirty="0"/>
            </a:br>
            <a:r>
              <a:rPr lang="en-US" i="1" dirty="0"/>
              <a:t>coexisting with different paradigms</a:t>
            </a:r>
          </a:p>
        </p:txBody>
      </p:sp>
      <p:sp>
        <p:nvSpPr>
          <p:cNvPr id="3" name="Content Placeholder 2">
            <a:extLst>
              <a:ext uri="{FF2B5EF4-FFF2-40B4-BE49-F238E27FC236}">
                <a16:creationId xmlns:a16="http://schemas.microsoft.com/office/drawing/2014/main" id="{92683120-1DDE-DA44-AC09-B89AB3F661A6}"/>
              </a:ext>
            </a:extLst>
          </p:cNvPr>
          <p:cNvSpPr>
            <a:spLocks noGrp="1"/>
          </p:cNvSpPr>
          <p:nvPr>
            <p:ph idx="1"/>
          </p:nvPr>
        </p:nvSpPr>
        <p:spPr>
          <a:xfrm>
            <a:off x="838200" y="1825625"/>
            <a:ext cx="11112610" cy="4351338"/>
          </a:xfrm>
        </p:spPr>
        <p:txBody>
          <a:bodyPr>
            <a:normAutofit/>
          </a:bodyPr>
          <a:lstStyle/>
          <a:p>
            <a:pPr marL="0" indent="0">
              <a:buNone/>
            </a:pPr>
            <a:r>
              <a:rPr lang="en-US" sz="3600" dirty="0">
                <a:latin typeface="+mj-lt"/>
              </a:rPr>
              <a:t>From the current scenario (2020) </a:t>
            </a:r>
            <a:br>
              <a:rPr lang="en-US" sz="3600" dirty="0">
                <a:latin typeface="+mj-lt"/>
              </a:rPr>
            </a:br>
            <a:r>
              <a:rPr lang="en-US" sz="3600" dirty="0">
                <a:latin typeface="+mj-lt"/>
              </a:rPr>
              <a:t>to the future one (20??)</a:t>
            </a:r>
          </a:p>
          <a:p>
            <a:pPr marL="0" indent="0">
              <a:buNone/>
            </a:pPr>
            <a:r>
              <a:rPr lang="en-US" sz="3600" dirty="0">
                <a:latin typeface="+mj-lt"/>
              </a:rPr>
              <a:t>Direct transposal is impossible</a:t>
            </a:r>
          </a:p>
          <a:p>
            <a:pPr marL="457200" lvl="1" indent="0">
              <a:buNone/>
            </a:pPr>
            <a:r>
              <a:rPr lang="en-US" sz="3200" dirty="0">
                <a:latin typeface="+mj-lt"/>
              </a:rPr>
              <a:t>Different systems need to co exist</a:t>
            </a:r>
          </a:p>
          <a:p>
            <a:pPr marL="457200" lvl="1" indent="0">
              <a:buNone/>
            </a:pPr>
            <a:r>
              <a:rPr lang="en-US" sz="3200" dirty="0">
                <a:latin typeface="+mj-lt"/>
              </a:rPr>
              <a:t>Both conditions need to superpose </a:t>
            </a:r>
          </a:p>
          <a:p>
            <a:pPr marL="914400" lvl="2" indent="0">
              <a:buNone/>
            </a:pPr>
            <a:r>
              <a:rPr lang="en-US" sz="2800" dirty="0">
                <a:latin typeface="+mj-lt"/>
              </a:rPr>
              <a:t>Old &amp; New cars: (non)-autonomous</a:t>
            </a:r>
          </a:p>
          <a:p>
            <a:pPr marL="914400" lvl="2" indent="0">
              <a:buNone/>
            </a:pPr>
            <a:r>
              <a:rPr lang="en-US" sz="2800" dirty="0">
                <a:latin typeface="+mj-lt"/>
              </a:rPr>
              <a:t>Old &amp; New urban infrastructure: (without)-assistance</a:t>
            </a:r>
            <a:endParaRPr lang="en-US" sz="2400" dirty="0">
              <a:latin typeface="+mj-lt"/>
            </a:endParaRPr>
          </a:p>
        </p:txBody>
      </p:sp>
      <p:sp>
        <p:nvSpPr>
          <p:cNvPr id="4" name="Right Triangle 3">
            <a:extLst>
              <a:ext uri="{FF2B5EF4-FFF2-40B4-BE49-F238E27FC236}">
                <a16:creationId xmlns:a16="http://schemas.microsoft.com/office/drawing/2014/main" id="{76C03E8B-CB12-A844-AC4E-BA6DF2BD0C8B}"/>
              </a:ext>
            </a:extLst>
          </p:cNvPr>
          <p:cNvSpPr/>
          <p:nvPr/>
        </p:nvSpPr>
        <p:spPr>
          <a:xfrm>
            <a:off x="7243280" y="2421470"/>
            <a:ext cx="4811682" cy="1979113"/>
          </a:xfrm>
          <a:prstGeom prst="rtTriangle">
            <a:avLst/>
          </a:prstGeom>
          <a:solidFill>
            <a:srgbClr val="843C0C">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Non</a:t>
            </a:r>
          </a:p>
          <a:p>
            <a:r>
              <a:rPr lang="en-US" dirty="0"/>
              <a:t>Autonomous</a:t>
            </a:r>
          </a:p>
          <a:p>
            <a:endParaRPr lang="en-US" dirty="0"/>
          </a:p>
          <a:p>
            <a:endParaRPr lang="en-US" dirty="0"/>
          </a:p>
          <a:p>
            <a:endParaRPr lang="en-US" dirty="0"/>
          </a:p>
          <a:p>
            <a:endParaRPr lang="en-US" dirty="0"/>
          </a:p>
        </p:txBody>
      </p:sp>
      <p:sp>
        <p:nvSpPr>
          <p:cNvPr id="9" name="Right Triangle 8">
            <a:extLst>
              <a:ext uri="{FF2B5EF4-FFF2-40B4-BE49-F238E27FC236}">
                <a16:creationId xmlns:a16="http://schemas.microsoft.com/office/drawing/2014/main" id="{6BD958BA-727C-EA43-875B-DAD47B2AE6DB}"/>
              </a:ext>
            </a:extLst>
          </p:cNvPr>
          <p:cNvSpPr/>
          <p:nvPr/>
        </p:nvSpPr>
        <p:spPr>
          <a:xfrm flipH="1">
            <a:off x="7243280" y="2415590"/>
            <a:ext cx="4811681" cy="1979113"/>
          </a:xfrm>
          <a:prstGeom prst="rtTriangle">
            <a:avLst/>
          </a:prstGeom>
          <a:solidFill>
            <a:schemeClr val="accent4">
              <a:lumMod val="50000"/>
              <a:alpha val="5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Full </a:t>
            </a:r>
          </a:p>
          <a:p>
            <a:pPr algn="r"/>
            <a:r>
              <a:rPr lang="en-US" dirty="0"/>
              <a:t>Autonomous</a:t>
            </a:r>
          </a:p>
          <a:p>
            <a:pPr algn="r"/>
            <a:endParaRPr lang="en-US" dirty="0"/>
          </a:p>
          <a:p>
            <a:pPr algn="r"/>
            <a:endParaRPr lang="en-US" dirty="0"/>
          </a:p>
          <a:p>
            <a:pPr algn="r"/>
            <a:endParaRPr lang="en-US" dirty="0"/>
          </a:p>
          <a:p>
            <a:pPr algn="r"/>
            <a:endParaRPr lang="en-US" dirty="0"/>
          </a:p>
        </p:txBody>
      </p:sp>
      <p:sp>
        <p:nvSpPr>
          <p:cNvPr id="5" name="Oval 4">
            <a:extLst>
              <a:ext uri="{FF2B5EF4-FFF2-40B4-BE49-F238E27FC236}">
                <a16:creationId xmlns:a16="http://schemas.microsoft.com/office/drawing/2014/main" id="{F486FB79-FB16-4446-87AA-71AF01C9CCB3}"/>
              </a:ext>
            </a:extLst>
          </p:cNvPr>
          <p:cNvSpPr/>
          <p:nvPr/>
        </p:nvSpPr>
        <p:spPr>
          <a:xfrm>
            <a:off x="9020710" y="2421471"/>
            <a:ext cx="1181528" cy="2114050"/>
          </a:xfrm>
          <a:prstGeom prst="ellipse">
            <a:avLst/>
          </a:prstGeom>
          <a:solidFill>
            <a:srgbClr val="FFD966">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a:t>
            </a:r>
          </a:p>
        </p:txBody>
      </p:sp>
      <p:sp>
        <p:nvSpPr>
          <p:cNvPr id="7" name="Date Placeholder 6">
            <a:extLst>
              <a:ext uri="{FF2B5EF4-FFF2-40B4-BE49-F238E27FC236}">
                <a16:creationId xmlns:a16="http://schemas.microsoft.com/office/drawing/2014/main" id="{B555E68D-B992-FB44-8A2C-A7CBAF9FB23F}"/>
              </a:ext>
            </a:extLst>
          </p:cNvPr>
          <p:cNvSpPr>
            <a:spLocks noGrp="1"/>
          </p:cNvSpPr>
          <p:nvPr>
            <p:ph type="dt" sz="half" idx="10"/>
          </p:nvPr>
        </p:nvSpPr>
        <p:spPr/>
        <p:txBody>
          <a:bodyPr/>
          <a:lstStyle/>
          <a:p>
            <a:r>
              <a:rPr lang="en-US"/>
              <a:t>4th Nov 2020</a:t>
            </a:r>
            <a:endParaRPr lang="pt-BR"/>
          </a:p>
        </p:txBody>
      </p:sp>
      <p:sp>
        <p:nvSpPr>
          <p:cNvPr id="18" name="Footer Placeholder 17">
            <a:extLst>
              <a:ext uri="{FF2B5EF4-FFF2-40B4-BE49-F238E27FC236}">
                <a16:creationId xmlns:a16="http://schemas.microsoft.com/office/drawing/2014/main" id="{6D2F9B1C-5EF1-B84B-B0A8-3AA26532ABF0}"/>
              </a:ext>
            </a:extLst>
          </p:cNvPr>
          <p:cNvSpPr>
            <a:spLocks noGrp="1"/>
          </p:cNvSpPr>
          <p:nvPr>
            <p:ph type="ftr" sz="quarter" idx="11"/>
          </p:nvPr>
        </p:nvSpPr>
        <p:spPr/>
        <p:txBody>
          <a:bodyPr/>
          <a:lstStyle/>
          <a:p>
            <a:r>
              <a:rPr lang="pt-BR"/>
              <a:t>AWARE     Autonomous Driving</a:t>
            </a:r>
          </a:p>
        </p:txBody>
      </p:sp>
      <p:sp>
        <p:nvSpPr>
          <p:cNvPr id="19" name="Slide Number Placeholder 18">
            <a:extLst>
              <a:ext uri="{FF2B5EF4-FFF2-40B4-BE49-F238E27FC236}">
                <a16:creationId xmlns:a16="http://schemas.microsoft.com/office/drawing/2014/main" id="{0A38F7A8-8634-C846-8FC8-B6088B45236B}"/>
              </a:ext>
            </a:extLst>
          </p:cNvPr>
          <p:cNvSpPr>
            <a:spLocks noGrp="1"/>
          </p:cNvSpPr>
          <p:nvPr>
            <p:ph type="sldNum" sz="quarter" idx="12"/>
          </p:nvPr>
        </p:nvSpPr>
        <p:spPr/>
        <p:txBody>
          <a:bodyPr/>
          <a:lstStyle/>
          <a:p>
            <a:fld id="{BCCEF79F-5735-4B42-BD4E-3758DE5CAE9A}" type="slidenum">
              <a:rPr lang="pt-BR" smtClean="0"/>
              <a:t>18</a:t>
            </a:fld>
            <a:endParaRPr lang="pt-BR"/>
          </a:p>
        </p:txBody>
      </p:sp>
      <p:pic>
        <p:nvPicPr>
          <p:cNvPr id="20" name="Picture 19" descr="Icon&#10;&#10;Description automatically generated">
            <a:extLst>
              <a:ext uri="{FF2B5EF4-FFF2-40B4-BE49-F238E27FC236}">
                <a16:creationId xmlns:a16="http://schemas.microsoft.com/office/drawing/2014/main" id="{10251CAA-3584-1344-9BF3-B26745B25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1" name="Imagem 3" descr="Oficial150 Poli peq.jpg">
            <a:extLst>
              <a:ext uri="{FF2B5EF4-FFF2-40B4-BE49-F238E27FC236}">
                <a16:creationId xmlns:a16="http://schemas.microsoft.com/office/drawing/2014/main" id="{4295E217-F40F-B04B-946C-87622F916E9B}"/>
              </a:ext>
            </a:extLst>
          </p:cNvPr>
          <p:cNvPicPr>
            <a:picLocks noChangeAspect="1"/>
          </p:cNvPicPr>
          <p:nvPr/>
        </p:nvPicPr>
        <p:blipFill>
          <a:blip r:embed="rId4"/>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22" name="Picture 21" descr="A circuit board&#10;&#10;Description automatically generated">
            <a:extLst>
              <a:ext uri="{FF2B5EF4-FFF2-40B4-BE49-F238E27FC236}">
                <a16:creationId xmlns:a16="http://schemas.microsoft.com/office/drawing/2014/main" id="{C4085E60-F9F7-B648-AE97-BCA27A8802D3}"/>
              </a:ext>
            </a:extLst>
          </p:cNvPr>
          <p:cNvPicPr>
            <a:picLocks noChangeAspect="1"/>
          </p:cNvPicPr>
          <p:nvPr/>
        </p:nvPicPr>
        <p:blipFill rotWithShape="1">
          <a:blip r:embed="rId5">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Tree>
    <p:extLst>
      <p:ext uri="{BB962C8B-B14F-4D97-AF65-F5344CB8AC3E}">
        <p14:creationId xmlns:p14="http://schemas.microsoft.com/office/powerpoint/2010/main" val="37732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B3663-CA66-6642-B76C-89DBD5587BDE}"/>
              </a:ext>
            </a:extLst>
          </p:cNvPr>
          <p:cNvSpPr>
            <a:spLocks noGrp="1"/>
          </p:cNvSpPr>
          <p:nvPr>
            <p:ph type="title"/>
          </p:nvPr>
        </p:nvSpPr>
        <p:spPr/>
        <p:txBody>
          <a:bodyPr/>
          <a:lstStyle/>
          <a:p>
            <a:br>
              <a:rPr lang="en-US" dirty="0"/>
            </a:br>
            <a:r>
              <a:rPr lang="en-US" dirty="0"/>
              <a:t>Intelligent Inference Tools   (USP BMW)</a:t>
            </a:r>
          </a:p>
        </p:txBody>
      </p:sp>
      <p:sp>
        <p:nvSpPr>
          <p:cNvPr id="4" name="Date Placeholder 3">
            <a:extLst>
              <a:ext uri="{FF2B5EF4-FFF2-40B4-BE49-F238E27FC236}">
                <a16:creationId xmlns:a16="http://schemas.microsoft.com/office/drawing/2014/main" id="{2C1B46A4-B36E-F740-BA64-74D29E92F809}"/>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41B66A85-9F2B-7141-B0B1-815497F65BE2}"/>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C2353CF7-F49C-5F4A-B55F-152BF548A83B}"/>
              </a:ext>
            </a:extLst>
          </p:cNvPr>
          <p:cNvSpPr>
            <a:spLocks noGrp="1"/>
          </p:cNvSpPr>
          <p:nvPr>
            <p:ph type="sldNum" sz="quarter" idx="12"/>
          </p:nvPr>
        </p:nvSpPr>
        <p:spPr/>
        <p:txBody>
          <a:bodyPr/>
          <a:lstStyle/>
          <a:p>
            <a:fld id="{BCCEF79F-5735-4B42-BD4E-3758DE5CAE9A}" type="slidenum">
              <a:rPr lang="pt-BR" smtClean="0"/>
              <a:t>19</a:t>
            </a:fld>
            <a:endParaRPr lang="pt-BR"/>
          </a:p>
        </p:txBody>
      </p:sp>
      <p:pic>
        <p:nvPicPr>
          <p:cNvPr id="7" name="Shape 99">
            <a:extLst>
              <a:ext uri="{FF2B5EF4-FFF2-40B4-BE49-F238E27FC236}">
                <a16:creationId xmlns:a16="http://schemas.microsoft.com/office/drawing/2014/main" id="{18585EFF-256C-4E4D-A9EE-7BE947555758}"/>
              </a:ext>
            </a:extLst>
          </p:cNvPr>
          <p:cNvPicPr preferRelativeResize="0"/>
          <p:nvPr/>
        </p:nvPicPr>
        <p:blipFill rotWithShape="1">
          <a:blip r:embed="rId3">
            <a:alphaModFix/>
          </a:blip>
          <a:srcRect/>
          <a:stretch/>
        </p:blipFill>
        <p:spPr>
          <a:xfrm>
            <a:off x="1984" y="-24398"/>
            <a:ext cx="3720146" cy="938798"/>
          </a:xfrm>
          <a:prstGeom prst="rect">
            <a:avLst/>
          </a:prstGeom>
          <a:solidFill>
            <a:schemeClr val="tx1"/>
          </a:solidFill>
          <a:ln>
            <a:noFill/>
          </a:ln>
        </p:spPr>
      </p:pic>
      <p:pic>
        <p:nvPicPr>
          <p:cNvPr id="9" name="Picture 2" descr="https://c1.staticflickr.com/8/7475/28650310590_3d22a9384e_b.jpg">
            <a:extLst>
              <a:ext uri="{FF2B5EF4-FFF2-40B4-BE49-F238E27FC236}">
                <a16:creationId xmlns:a16="http://schemas.microsoft.com/office/drawing/2014/main" id="{60720328-2694-3648-9681-65F736895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82" t="1321" r="18455" b="344"/>
          <a:stretch/>
        </p:blipFill>
        <p:spPr bwMode="auto">
          <a:xfrm>
            <a:off x="260477" y="2526101"/>
            <a:ext cx="2520000" cy="17428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8321DD-5BA4-A840-8FE7-47C2A51BD65A}"/>
              </a:ext>
            </a:extLst>
          </p:cNvPr>
          <p:cNvSpPr txBox="1"/>
          <p:nvPr/>
        </p:nvSpPr>
        <p:spPr>
          <a:xfrm>
            <a:off x="-1" y="1901908"/>
            <a:ext cx="3049309" cy="477054"/>
          </a:xfrm>
          <a:prstGeom prst="rect">
            <a:avLst/>
          </a:prstGeom>
          <a:noFill/>
        </p:spPr>
        <p:txBody>
          <a:bodyPr wrap="square" rtlCol="0">
            <a:spAutoFit/>
          </a:bodyPr>
          <a:lstStyle/>
          <a:p>
            <a:pPr lvl="0" algn="ctr"/>
            <a:r>
              <a:rPr lang="en-US" sz="2500" b="1" dirty="0">
                <a:latin typeface="Calibri" panose="020F0502020204030204" pitchFamily="34" charset="0"/>
                <a:cs typeface="Calibri" panose="020F0502020204030204" pitchFamily="34" charset="0"/>
              </a:rPr>
              <a:t>SENSOR LAYER</a:t>
            </a:r>
          </a:p>
        </p:txBody>
      </p:sp>
      <p:pic>
        <p:nvPicPr>
          <p:cNvPr id="11" name="Picture 6" descr="https://fynestuff.com/wp-content/uploads/2017/05/what-can-you-do-with-vps-hosting.jpg">
            <a:extLst>
              <a:ext uri="{FF2B5EF4-FFF2-40B4-BE49-F238E27FC236}">
                <a16:creationId xmlns:a16="http://schemas.microsoft.com/office/drawing/2014/main" id="{6963FFE3-132C-EC45-B5D9-9C265366F5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15" t="17731" r="22681" b="-476"/>
          <a:stretch/>
        </p:blipFill>
        <p:spPr bwMode="auto">
          <a:xfrm>
            <a:off x="3308400" y="2526101"/>
            <a:ext cx="2520000" cy="17427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C588DC2-B726-704C-9728-239D7B00ED59}"/>
              </a:ext>
            </a:extLst>
          </p:cNvPr>
          <p:cNvSpPr txBox="1"/>
          <p:nvPr/>
        </p:nvSpPr>
        <p:spPr>
          <a:xfrm>
            <a:off x="3045600" y="1896998"/>
            <a:ext cx="3080356" cy="477054"/>
          </a:xfrm>
          <a:prstGeom prst="rect">
            <a:avLst/>
          </a:prstGeom>
          <a:noFill/>
        </p:spPr>
        <p:txBody>
          <a:bodyPr wrap="square" rtlCol="0">
            <a:spAutoFit/>
          </a:bodyPr>
          <a:lstStyle/>
          <a:p>
            <a:pPr lvl="0" algn="ctr"/>
            <a:r>
              <a:rPr lang="en-US" sz="2500" b="1" dirty="0">
                <a:latin typeface="Calibri" panose="020F0502020204030204" pitchFamily="34" charset="0"/>
                <a:cs typeface="Calibri" panose="020F0502020204030204" pitchFamily="34" charset="0"/>
              </a:rPr>
              <a:t>DATA LAYER</a:t>
            </a:r>
          </a:p>
        </p:txBody>
      </p:sp>
      <p:pic>
        <p:nvPicPr>
          <p:cNvPr id="13" name="Picture 8" descr="https://upload.wikimedia.org/wikipedia/commons/9/9b/Social_Network_Analysis_Visualization.png">
            <a:extLst>
              <a:ext uri="{FF2B5EF4-FFF2-40B4-BE49-F238E27FC236}">
                <a16:creationId xmlns:a16="http://schemas.microsoft.com/office/drawing/2014/main" id="{6786E0EC-DB96-084A-8132-CE3F1687FF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983"/>
          <a:stretch/>
        </p:blipFill>
        <p:spPr bwMode="auto">
          <a:xfrm>
            <a:off x="6435281" y="2522327"/>
            <a:ext cx="2520000" cy="17465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4A291DD-14C7-E641-8822-3A3C7F0336D8}"/>
              </a:ext>
            </a:extLst>
          </p:cNvPr>
          <p:cNvSpPr txBox="1"/>
          <p:nvPr/>
        </p:nvSpPr>
        <p:spPr>
          <a:xfrm>
            <a:off x="6090358" y="1879471"/>
            <a:ext cx="3052336" cy="477054"/>
          </a:xfrm>
          <a:prstGeom prst="rect">
            <a:avLst/>
          </a:prstGeom>
          <a:noFill/>
        </p:spPr>
        <p:txBody>
          <a:bodyPr wrap="square" rtlCol="0">
            <a:spAutoFit/>
          </a:bodyPr>
          <a:lstStyle/>
          <a:p>
            <a:pPr lvl="0" algn="ctr"/>
            <a:r>
              <a:rPr lang="en-US" sz="2500" b="1" dirty="0">
                <a:latin typeface="Calibri" panose="020F0502020204030204" pitchFamily="34" charset="0"/>
                <a:cs typeface="Calibri" panose="020F0502020204030204" pitchFamily="34" charset="0"/>
              </a:rPr>
              <a:t>ONTOLOGY LAYER</a:t>
            </a:r>
          </a:p>
        </p:txBody>
      </p:sp>
      <p:sp>
        <p:nvSpPr>
          <p:cNvPr id="15" name="TextBox 14">
            <a:extLst>
              <a:ext uri="{FF2B5EF4-FFF2-40B4-BE49-F238E27FC236}">
                <a16:creationId xmlns:a16="http://schemas.microsoft.com/office/drawing/2014/main" id="{F61BA881-DD60-1247-A4DA-81B400EB7ED1}"/>
              </a:ext>
            </a:extLst>
          </p:cNvPr>
          <p:cNvSpPr txBox="1"/>
          <p:nvPr/>
        </p:nvSpPr>
        <p:spPr>
          <a:xfrm>
            <a:off x="9167006" y="1879471"/>
            <a:ext cx="3016738" cy="477054"/>
          </a:xfrm>
          <a:prstGeom prst="rect">
            <a:avLst/>
          </a:prstGeom>
          <a:noFill/>
        </p:spPr>
        <p:txBody>
          <a:bodyPr wrap="square" rtlCol="0">
            <a:spAutoFit/>
          </a:bodyPr>
          <a:lstStyle/>
          <a:p>
            <a:pPr lvl="0" algn="ctr"/>
            <a:r>
              <a:rPr lang="en-US" sz="2500" b="1" dirty="0">
                <a:latin typeface="Calibri" panose="020F0502020204030204" pitchFamily="34" charset="0"/>
                <a:cs typeface="Calibri" panose="020F0502020204030204" pitchFamily="34" charset="0"/>
              </a:rPr>
              <a:t>APPLICATION LAYER</a:t>
            </a:r>
          </a:p>
        </p:txBody>
      </p:sp>
      <p:sp>
        <p:nvSpPr>
          <p:cNvPr id="16" name="TextBox 20">
            <a:extLst>
              <a:ext uri="{FF2B5EF4-FFF2-40B4-BE49-F238E27FC236}">
                <a16:creationId xmlns:a16="http://schemas.microsoft.com/office/drawing/2014/main" id="{239AC772-25E8-FE45-ACA2-C12CCBE0A60E}"/>
              </a:ext>
            </a:extLst>
          </p:cNvPr>
          <p:cNvSpPr txBox="1"/>
          <p:nvPr/>
        </p:nvSpPr>
        <p:spPr>
          <a:xfrm>
            <a:off x="5239910" y="9971"/>
            <a:ext cx="6814727" cy="584775"/>
          </a:xfrm>
          <a:prstGeom prst="rect">
            <a:avLst/>
          </a:prstGeom>
          <a:noFill/>
        </p:spPr>
        <p:txBody>
          <a:bodyPr wrap="square" rtlCol="0" anchor="t">
            <a:spAutoFit/>
          </a:bodyPr>
          <a:lstStyle/>
          <a:p>
            <a:r>
              <a:rPr lang="en-US" sz="3200" dirty="0">
                <a:latin typeface="+mj-lt"/>
                <a:cs typeface="Calibri" panose="020F0502020204030204" pitchFamily="34" charset="0"/>
              </a:rPr>
              <a:t>Replicable model for other locations </a:t>
            </a:r>
          </a:p>
        </p:txBody>
      </p:sp>
      <p:sp>
        <p:nvSpPr>
          <p:cNvPr id="17" name="Retângulo 38">
            <a:extLst>
              <a:ext uri="{FF2B5EF4-FFF2-40B4-BE49-F238E27FC236}">
                <a16:creationId xmlns:a16="http://schemas.microsoft.com/office/drawing/2014/main" id="{C0DA284A-E996-CE4B-B970-B700754BF3C7}"/>
              </a:ext>
            </a:extLst>
          </p:cNvPr>
          <p:cNvSpPr/>
          <p:nvPr/>
        </p:nvSpPr>
        <p:spPr>
          <a:xfrm>
            <a:off x="9403309" y="2508395"/>
            <a:ext cx="2520000" cy="1746502"/>
          </a:xfrm>
          <a:prstGeom prst="rect">
            <a:avLst/>
          </a:prstGeom>
          <a:solidFill>
            <a:srgbClr val="009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Graphic 17" descr="Truck">
            <a:extLst>
              <a:ext uri="{FF2B5EF4-FFF2-40B4-BE49-F238E27FC236}">
                <a16:creationId xmlns:a16="http://schemas.microsoft.com/office/drawing/2014/main" id="{006C215A-E3FB-914D-913A-24CE1297A4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5982" y="2565971"/>
            <a:ext cx="720000" cy="720000"/>
          </a:xfrm>
          <a:prstGeom prst="rect">
            <a:avLst/>
          </a:prstGeom>
        </p:spPr>
      </p:pic>
      <p:pic>
        <p:nvPicPr>
          <p:cNvPr id="19" name="Graphic 18" descr="Streetcar">
            <a:extLst>
              <a:ext uri="{FF2B5EF4-FFF2-40B4-BE49-F238E27FC236}">
                <a16:creationId xmlns:a16="http://schemas.microsoft.com/office/drawing/2014/main" id="{1CBBAAD8-3D47-1442-92A4-94AA51F44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9982" y="3316122"/>
            <a:ext cx="792000" cy="792000"/>
          </a:xfrm>
          <a:prstGeom prst="rect">
            <a:avLst/>
          </a:prstGeom>
        </p:spPr>
      </p:pic>
      <p:pic>
        <p:nvPicPr>
          <p:cNvPr id="20" name="Graphic 19" descr="Taxi">
            <a:extLst>
              <a:ext uri="{FF2B5EF4-FFF2-40B4-BE49-F238E27FC236}">
                <a16:creationId xmlns:a16="http://schemas.microsoft.com/office/drawing/2014/main" id="{4BF28A78-D7C0-2D4C-8019-6242B4F63C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55940" y="3389997"/>
            <a:ext cx="792000" cy="792000"/>
          </a:xfrm>
          <a:prstGeom prst="rect">
            <a:avLst/>
          </a:prstGeom>
        </p:spPr>
      </p:pic>
      <p:pic>
        <p:nvPicPr>
          <p:cNvPr id="21" name="Graphic 20" descr="Car">
            <a:extLst>
              <a:ext uri="{FF2B5EF4-FFF2-40B4-BE49-F238E27FC236}">
                <a16:creationId xmlns:a16="http://schemas.microsoft.com/office/drawing/2014/main" id="{06FE6D66-8021-9A46-A9B1-6E41515FBC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29645" y="2597863"/>
            <a:ext cx="720000" cy="720000"/>
          </a:xfrm>
          <a:prstGeom prst="rect">
            <a:avLst/>
          </a:prstGeom>
        </p:spPr>
      </p:pic>
      <p:pic>
        <p:nvPicPr>
          <p:cNvPr id="22" name="Graphic 21" descr="Bus">
            <a:extLst>
              <a:ext uri="{FF2B5EF4-FFF2-40B4-BE49-F238E27FC236}">
                <a16:creationId xmlns:a16="http://schemas.microsoft.com/office/drawing/2014/main" id="{4BC4B6D1-7CED-1243-BC2C-E923E46AA4C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47227" y="2577169"/>
            <a:ext cx="720000" cy="720000"/>
          </a:xfrm>
          <a:prstGeom prst="rect">
            <a:avLst/>
          </a:prstGeom>
        </p:spPr>
      </p:pic>
      <p:pic>
        <p:nvPicPr>
          <p:cNvPr id="23" name="Graphic 22" descr="Train">
            <a:extLst>
              <a:ext uri="{FF2B5EF4-FFF2-40B4-BE49-F238E27FC236}">
                <a16:creationId xmlns:a16="http://schemas.microsoft.com/office/drawing/2014/main" id="{2F1682E0-1C44-054A-90D1-A7EAE2CB5A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96262" y="3429000"/>
            <a:ext cx="792000" cy="792000"/>
          </a:xfrm>
          <a:prstGeom prst="rect">
            <a:avLst/>
          </a:prstGeom>
        </p:spPr>
      </p:pic>
      <p:sp>
        <p:nvSpPr>
          <p:cNvPr id="24" name="Arrow: Right 1">
            <a:extLst>
              <a:ext uri="{FF2B5EF4-FFF2-40B4-BE49-F238E27FC236}">
                <a16:creationId xmlns:a16="http://schemas.microsoft.com/office/drawing/2014/main" id="{4F35D4B6-A0F4-0949-97A5-B672CB16AE86}"/>
              </a:ext>
            </a:extLst>
          </p:cNvPr>
          <p:cNvSpPr/>
          <p:nvPr/>
        </p:nvSpPr>
        <p:spPr>
          <a:xfrm>
            <a:off x="2628301" y="3031787"/>
            <a:ext cx="849616" cy="716420"/>
          </a:xfrm>
          <a:prstGeom prst="rightArrow">
            <a:avLst/>
          </a:prstGeom>
          <a:solidFill>
            <a:srgbClr val="009A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Right 1">
            <a:extLst>
              <a:ext uri="{FF2B5EF4-FFF2-40B4-BE49-F238E27FC236}">
                <a16:creationId xmlns:a16="http://schemas.microsoft.com/office/drawing/2014/main" id="{0CBEC6E9-C43B-A246-9EB0-F59F718B338E}"/>
              </a:ext>
            </a:extLst>
          </p:cNvPr>
          <p:cNvSpPr/>
          <p:nvPr/>
        </p:nvSpPr>
        <p:spPr>
          <a:xfrm>
            <a:off x="5671192" y="3042467"/>
            <a:ext cx="849616" cy="716420"/>
          </a:xfrm>
          <a:prstGeom prst="rightArrow">
            <a:avLst/>
          </a:prstGeom>
          <a:solidFill>
            <a:srgbClr val="009A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Right 1">
            <a:extLst>
              <a:ext uri="{FF2B5EF4-FFF2-40B4-BE49-F238E27FC236}">
                <a16:creationId xmlns:a16="http://schemas.microsoft.com/office/drawing/2014/main" id="{A57B152D-C52D-754C-9565-28DD90974FD9}"/>
              </a:ext>
            </a:extLst>
          </p:cNvPr>
          <p:cNvSpPr/>
          <p:nvPr/>
        </p:nvSpPr>
        <p:spPr>
          <a:xfrm>
            <a:off x="8728584" y="3031787"/>
            <a:ext cx="849616" cy="716420"/>
          </a:xfrm>
          <a:prstGeom prst="rightArrow">
            <a:avLst/>
          </a:prstGeom>
          <a:solidFill>
            <a:srgbClr val="009A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descr="Icon&#10;&#10;Description automatically generated">
            <a:extLst>
              <a:ext uri="{FF2B5EF4-FFF2-40B4-BE49-F238E27FC236}">
                <a16:creationId xmlns:a16="http://schemas.microsoft.com/office/drawing/2014/main" id="{E2FD2ED0-B27D-314C-86C8-78B1E24127A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8" name="Imagem 3" descr="Oficial150 Poli peq.jpg">
            <a:extLst>
              <a:ext uri="{FF2B5EF4-FFF2-40B4-BE49-F238E27FC236}">
                <a16:creationId xmlns:a16="http://schemas.microsoft.com/office/drawing/2014/main" id="{3FC5B77F-662A-9841-A3C5-8CF5C7202EDD}"/>
              </a:ext>
            </a:extLst>
          </p:cNvPr>
          <p:cNvPicPr>
            <a:picLocks noChangeAspect="1"/>
          </p:cNvPicPr>
          <p:nvPr/>
        </p:nvPicPr>
        <p:blipFill>
          <a:blip r:embed="rId20"/>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31" name="Shape 380">
            <a:extLst>
              <a:ext uri="{FF2B5EF4-FFF2-40B4-BE49-F238E27FC236}">
                <a16:creationId xmlns:a16="http://schemas.microsoft.com/office/drawing/2014/main" id="{9DFAA48A-E605-3347-87C6-79E95D49CB8C}"/>
              </a:ext>
            </a:extLst>
          </p:cNvPr>
          <p:cNvPicPr preferRelativeResize="0">
            <a:picLocks noChangeAspect="1"/>
          </p:cNvPicPr>
          <p:nvPr/>
        </p:nvPicPr>
        <p:blipFill rotWithShape="1">
          <a:blip r:embed="rId21">
            <a:alphaModFix/>
          </a:blip>
          <a:srcRect/>
          <a:stretch/>
        </p:blipFill>
        <p:spPr>
          <a:xfrm>
            <a:off x="1754854" y="4774683"/>
            <a:ext cx="1075628" cy="1080000"/>
          </a:xfrm>
          <a:prstGeom prst="rect">
            <a:avLst/>
          </a:prstGeom>
          <a:noFill/>
          <a:ln>
            <a:noFill/>
          </a:ln>
        </p:spPr>
      </p:pic>
      <p:sp>
        <p:nvSpPr>
          <p:cNvPr id="32" name="TextBox 20">
            <a:extLst>
              <a:ext uri="{FF2B5EF4-FFF2-40B4-BE49-F238E27FC236}">
                <a16:creationId xmlns:a16="http://schemas.microsoft.com/office/drawing/2014/main" id="{0F7ABB7C-2D58-6C4B-805B-B0B838B07089}"/>
              </a:ext>
            </a:extLst>
          </p:cNvPr>
          <p:cNvSpPr txBox="1"/>
          <p:nvPr/>
        </p:nvSpPr>
        <p:spPr>
          <a:xfrm>
            <a:off x="260477" y="5798104"/>
            <a:ext cx="4064382" cy="369332"/>
          </a:xfrm>
          <a:prstGeom prst="rect">
            <a:avLst/>
          </a:prstGeom>
          <a:noFill/>
        </p:spPr>
        <p:txBody>
          <a:bodyPr wrap="square" rtlCol="0">
            <a:spAutoFit/>
          </a:bodyPr>
          <a:lstStyle/>
          <a:p>
            <a:pPr algn="ctr"/>
            <a:r>
              <a:rPr lang="de-DE" sz="1800" b="1" dirty="0">
                <a:latin typeface="Calibri" panose="020F0502020204030204" pitchFamily="34" charset="0"/>
                <a:cs typeface="Calibri" panose="020F0502020204030204" pitchFamily="34" charset="0"/>
              </a:rPr>
              <a:t>Waze</a:t>
            </a:r>
            <a:endParaRPr lang="de-DE" sz="1800" b="1" dirty="0"/>
          </a:p>
        </p:txBody>
      </p:sp>
      <p:pic>
        <p:nvPicPr>
          <p:cNvPr id="33" name="Imagem 17">
            <a:extLst>
              <a:ext uri="{FF2B5EF4-FFF2-40B4-BE49-F238E27FC236}">
                <a16:creationId xmlns:a16="http://schemas.microsoft.com/office/drawing/2014/main" id="{8737096E-F7C6-D947-AAE1-BFB9CA9FA0E1}"/>
              </a:ext>
            </a:extLst>
          </p:cNvPr>
          <p:cNvPicPr>
            <a:picLocks noChangeAspect="1"/>
          </p:cNvPicPr>
          <p:nvPr/>
        </p:nvPicPr>
        <p:blipFill>
          <a:blip r:embed="rId22"/>
          <a:stretch>
            <a:fillRect/>
          </a:stretch>
        </p:blipFill>
        <p:spPr>
          <a:xfrm>
            <a:off x="5778559" y="4747725"/>
            <a:ext cx="1075536" cy="1080000"/>
          </a:xfrm>
          <a:prstGeom prst="rect">
            <a:avLst/>
          </a:prstGeom>
        </p:spPr>
      </p:pic>
      <p:sp>
        <p:nvSpPr>
          <p:cNvPr id="34" name="TextBox 20">
            <a:extLst>
              <a:ext uri="{FF2B5EF4-FFF2-40B4-BE49-F238E27FC236}">
                <a16:creationId xmlns:a16="http://schemas.microsoft.com/office/drawing/2014/main" id="{19F067D2-E6DC-1C40-941D-7A6E35D6E021}"/>
              </a:ext>
            </a:extLst>
          </p:cNvPr>
          <p:cNvSpPr txBox="1"/>
          <p:nvPr/>
        </p:nvSpPr>
        <p:spPr>
          <a:xfrm>
            <a:off x="4324286" y="5798104"/>
            <a:ext cx="4064382" cy="369332"/>
          </a:xfrm>
          <a:prstGeom prst="rect">
            <a:avLst/>
          </a:prstGeom>
          <a:noFill/>
        </p:spPr>
        <p:txBody>
          <a:bodyPr wrap="square" rtlCol="0">
            <a:spAutoFit/>
          </a:bodyPr>
          <a:lstStyle/>
          <a:p>
            <a:pPr algn="ctr"/>
            <a:r>
              <a:rPr lang="de-DE" sz="1800" b="1" dirty="0">
                <a:latin typeface="Calibri" panose="020F0502020204030204" pitchFamily="34" charset="0"/>
                <a:cs typeface="Calibri" panose="020F0502020204030204" pitchFamily="34" charset="0"/>
              </a:rPr>
              <a:t>Google Maps</a:t>
            </a:r>
            <a:endParaRPr lang="de-DE" sz="1800" b="1" dirty="0"/>
          </a:p>
        </p:txBody>
      </p:sp>
      <p:sp>
        <p:nvSpPr>
          <p:cNvPr id="35" name="TextBox 34">
            <a:extLst>
              <a:ext uri="{FF2B5EF4-FFF2-40B4-BE49-F238E27FC236}">
                <a16:creationId xmlns:a16="http://schemas.microsoft.com/office/drawing/2014/main" id="{42EC0E7E-0DE5-6143-84C1-EB421FE2F79E}"/>
              </a:ext>
            </a:extLst>
          </p:cNvPr>
          <p:cNvSpPr txBox="1"/>
          <p:nvPr/>
        </p:nvSpPr>
        <p:spPr>
          <a:xfrm>
            <a:off x="8386870" y="5802238"/>
            <a:ext cx="4064382" cy="369332"/>
          </a:xfrm>
          <a:prstGeom prst="rect">
            <a:avLst/>
          </a:prstGeom>
          <a:noFill/>
        </p:spPr>
        <p:txBody>
          <a:bodyPr wrap="square" rtlCol="0">
            <a:spAutoFit/>
          </a:bodyPr>
          <a:lstStyle/>
          <a:p>
            <a:pPr algn="ctr"/>
            <a:r>
              <a:rPr lang="de-DE" sz="1800" b="1" dirty="0">
                <a:latin typeface="Calibri" panose="020F0502020204030204" pitchFamily="34" charset="0"/>
                <a:cs typeface="Calibri" panose="020F0502020204030204" pitchFamily="34" charset="0"/>
              </a:rPr>
              <a:t>Smart Track</a:t>
            </a:r>
            <a:endParaRPr lang="de-DE" sz="1800" b="1" dirty="0"/>
          </a:p>
        </p:txBody>
      </p:sp>
      <p:pic>
        <p:nvPicPr>
          <p:cNvPr id="36" name="Shape 99">
            <a:extLst>
              <a:ext uri="{FF2B5EF4-FFF2-40B4-BE49-F238E27FC236}">
                <a16:creationId xmlns:a16="http://schemas.microsoft.com/office/drawing/2014/main" id="{542E8150-2E46-EE48-BE3A-0A451002E614}"/>
              </a:ext>
            </a:extLst>
          </p:cNvPr>
          <p:cNvPicPr preferRelativeResize="0">
            <a:picLocks noChangeAspect="1"/>
          </p:cNvPicPr>
          <p:nvPr/>
        </p:nvPicPr>
        <p:blipFill rotWithShape="1">
          <a:blip r:embed="rId3">
            <a:alphaModFix/>
          </a:blip>
          <a:srcRect l="1446" t="5735" r="76857" b="5204"/>
          <a:stretch/>
        </p:blipFill>
        <p:spPr>
          <a:xfrm>
            <a:off x="9699986" y="4505335"/>
            <a:ext cx="1391996" cy="1440000"/>
          </a:xfrm>
          <a:prstGeom prst="rect">
            <a:avLst/>
          </a:prstGeom>
          <a:noFill/>
          <a:ln>
            <a:noFill/>
          </a:ln>
        </p:spPr>
      </p:pic>
    </p:spTree>
    <p:extLst>
      <p:ext uri="{BB962C8B-B14F-4D97-AF65-F5344CB8AC3E}">
        <p14:creationId xmlns:p14="http://schemas.microsoft.com/office/powerpoint/2010/main" val="241231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2C3B28CF-0AC9-0C45-A0E8-A5D405D8A3D9}"/>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21011" r="1656" b="1"/>
          <a:stretch/>
        </p:blipFill>
        <p:spPr>
          <a:xfrm>
            <a:off x="20" y="10"/>
            <a:ext cx="12191980" cy="6851949"/>
          </a:xfrm>
          <a:prstGeom prst="rect">
            <a:avLst/>
          </a:prstGeom>
        </p:spPr>
      </p:pic>
      <p:sp>
        <p:nvSpPr>
          <p:cNvPr id="27" name="Rectangle 2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Date Placeholder 3">
            <a:extLst>
              <a:ext uri="{FF2B5EF4-FFF2-40B4-BE49-F238E27FC236}">
                <a16:creationId xmlns:a16="http://schemas.microsoft.com/office/drawing/2014/main" id="{8B573BD6-00A3-3749-A00A-47CCA062F57A}"/>
              </a:ext>
            </a:extLst>
          </p:cNvPr>
          <p:cNvSpPr>
            <a:spLocks noGrp="1"/>
          </p:cNvSpPr>
          <p:nvPr>
            <p:ph type="dt" sz="half" idx="10"/>
          </p:nvPr>
        </p:nvSpPr>
        <p:spPr>
          <a:xfrm>
            <a:off x="838200" y="6356350"/>
            <a:ext cx="2562448" cy="365125"/>
          </a:xfrm>
        </p:spPr>
        <p:txBody>
          <a:bodyPr>
            <a:normAutofit/>
          </a:bodyPr>
          <a:lstStyle/>
          <a:p>
            <a:pPr>
              <a:spcAft>
                <a:spcPts val="600"/>
              </a:spcAft>
            </a:pPr>
            <a:r>
              <a:rPr lang="en-US">
                <a:solidFill>
                  <a:srgbClr val="FFFFFF"/>
                </a:solidFill>
              </a:rPr>
              <a:t>4th Nov 2020</a:t>
            </a:r>
            <a:endParaRPr lang="pt-BR">
              <a:solidFill>
                <a:srgbClr val="FFFFFF"/>
              </a:solidFill>
            </a:endParaRPr>
          </a:p>
        </p:txBody>
      </p:sp>
      <p:sp>
        <p:nvSpPr>
          <p:cNvPr id="6" name="Footer Placeholder 5">
            <a:extLst>
              <a:ext uri="{FF2B5EF4-FFF2-40B4-BE49-F238E27FC236}">
                <a16:creationId xmlns:a16="http://schemas.microsoft.com/office/drawing/2014/main" id="{23BEE432-18C3-EC4C-AF07-AE7A53FAEA60}"/>
              </a:ext>
            </a:extLst>
          </p:cNvPr>
          <p:cNvSpPr>
            <a:spLocks noGrp="1"/>
          </p:cNvSpPr>
          <p:nvPr>
            <p:ph type="ftr" sz="quarter" idx="11"/>
          </p:nvPr>
        </p:nvSpPr>
        <p:spPr>
          <a:xfrm>
            <a:off x="4038600" y="6356350"/>
            <a:ext cx="5961434" cy="365125"/>
          </a:xfrm>
        </p:spPr>
        <p:txBody>
          <a:bodyPr>
            <a:normAutofit/>
          </a:bodyPr>
          <a:lstStyle/>
          <a:p>
            <a:pPr algn="l">
              <a:spcAft>
                <a:spcPts val="600"/>
              </a:spcAft>
            </a:pPr>
            <a:r>
              <a:rPr lang="pt-BR">
                <a:solidFill>
                  <a:prstClr val="black">
                    <a:lumMod val="50000"/>
                    <a:lumOff val="50000"/>
                  </a:prstClr>
                </a:solidFill>
              </a:rPr>
              <a:t>AWARE     Autonomous Driving</a:t>
            </a:r>
          </a:p>
        </p:txBody>
      </p:sp>
      <p:sp>
        <p:nvSpPr>
          <p:cNvPr id="7" name="Slide Number Placeholder 6">
            <a:extLst>
              <a:ext uri="{FF2B5EF4-FFF2-40B4-BE49-F238E27FC236}">
                <a16:creationId xmlns:a16="http://schemas.microsoft.com/office/drawing/2014/main" id="{4CE87917-D828-1345-B168-E7C4E90CDA65}"/>
              </a:ext>
            </a:extLst>
          </p:cNvPr>
          <p:cNvSpPr>
            <a:spLocks noGrp="1"/>
          </p:cNvSpPr>
          <p:nvPr>
            <p:ph type="sldNum" sz="quarter" idx="12"/>
          </p:nvPr>
        </p:nvSpPr>
        <p:spPr>
          <a:xfrm>
            <a:off x="10615355" y="6356350"/>
            <a:ext cx="518652" cy="365125"/>
          </a:xfrm>
        </p:spPr>
        <p:txBody>
          <a:bodyPr>
            <a:normAutofit/>
          </a:bodyPr>
          <a:lstStyle/>
          <a:p>
            <a:pPr>
              <a:spcAft>
                <a:spcPts val="600"/>
              </a:spcAft>
            </a:pPr>
            <a:fld id="{BCCEF79F-5735-4B42-BD4E-3758DE5CAE9A}" type="slidenum">
              <a:rPr lang="pt-BR">
                <a:solidFill>
                  <a:prstClr val="black">
                    <a:lumMod val="50000"/>
                    <a:lumOff val="50000"/>
                  </a:prstClr>
                </a:solidFill>
              </a:rPr>
              <a:pPr>
                <a:spcAft>
                  <a:spcPts val="600"/>
                </a:spcAft>
              </a:pPr>
              <a:t>2</a:t>
            </a:fld>
            <a:endParaRPr lang="pt-BR">
              <a:solidFill>
                <a:prstClr val="black">
                  <a:lumMod val="50000"/>
                  <a:lumOff val="50000"/>
                </a:prstClr>
              </a:solidFill>
            </a:endParaRPr>
          </a:p>
        </p:txBody>
      </p:sp>
      <p:sp>
        <p:nvSpPr>
          <p:cNvPr id="29" name="Rectangle 2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descr="Icon&#10;&#10;Description automatically generated">
            <a:extLst>
              <a:ext uri="{FF2B5EF4-FFF2-40B4-BE49-F238E27FC236}">
                <a16:creationId xmlns:a16="http://schemas.microsoft.com/office/drawing/2014/main" id="{76D66959-4E96-754F-B3A5-742244443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graphicFrame>
        <p:nvGraphicFramePr>
          <p:cNvPr id="22" name="Content Placeholder 2">
            <a:extLst>
              <a:ext uri="{FF2B5EF4-FFF2-40B4-BE49-F238E27FC236}">
                <a16:creationId xmlns:a16="http://schemas.microsoft.com/office/drawing/2014/main" id="{00E46E8A-B638-402A-84A6-C93EF7FE2C83}"/>
              </a:ext>
            </a:extLst>
          </p:cNvPr>
          <p:cNvGraphicFramePr>
            <a:graphicFrameLocks noGrp="1"/>
          </p:cNvGraphicFramePr>
          <p:nvPr>
            <p:ph idx="1"/>
            <p:extLst>
              <p:ext uri="{D42A27DB-BD31-4B8C-83A1-F6EECF244321}">
                <p14:modId xmlns:p14="http://schemas.microsoft.com/office/powerpoint/2010/main" val="3527423532"/>
              </p:ext>
            </p:extLst>
          </p:nvPr>
        </p:nvGraphicFramePr>
        <p:xfrm>
          <a:off x="3559481" y="136526"/>
          <a:ext cx="7718119" cy="59703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Imagem 3" descr="Oficial150 Poli peq.jpg">
            <a:extLst>
              <a:ext uri="{FF2B5EF4-FFF2-40B4-BE49-F238E27FC236}">
                <a16:creationId xmlns:a16="http://schemas.microsoft.com/office/drawing/2014/main" id="{4533BF0C-1A3B-F24D-9575-4EBDD2A0426C}"/>
              </a:ext>
            </a:extLst>
          </p:cNvPr>
          <p:cNvPicPr>
            <a:picLocks noChangeAspect="1"/>
          </p:cNvPicPr>
          <p:nvPr/>
        </p:nvPicPr>
        <p:blipFill>
          <a:blip r:embed="rId10"/>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82000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85FB4-FD7E-F143-8334-B15C9016ECCC}"/>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EA3B395-EEE5-9D48-BD7C-B1EEB37D768E}"/>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FA873C8E-B043-6444-A4AE-4BC2B97A17E5}"/>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F49876E5-8C90-3B4C-8C78-B35B2E9437BE}"/>
              </a:ext>
            </a:extLst>
          </p:cNvPr>
          <p:cNvSpPr>
            <a:spLocks noGrp="1"/>
          </p:cNvSpPr>
          <p:nvPr>
            <p:ph type="sldNum" sz="quarter" idx="12"/>
          </p:nvPr>
        </p:nvSpPr>
        <p:spPr/>
        <p:txBody>
          <a:bodyPr/>
          <a:lstStyle/>
          <a:p>
            <a:fld id="{BCCEF79F-5735-4B42-BD4E-3758DE5CAE9A}" type="slidenum">
              <a:rPr lang="pt-BR" smtClean="0"/>
              <a:t>20</a:t>
            </a:fld>
            <a:endParaRPr lang="pt-BR"/>
          </a:p>
        </p:txBody>
      </p:sp>
      <p:pic>
        <p:nvPicPr>
          <p:cNvPr id="7" name="Imagem 4">
            <a:extLst>
              <a:ext uri="{FF2B5EF4-FFF2-40B4-BE49-F238E27FC236}">
                <a16:creationId xmlns:a16="http://schemas.microsoft.com/office/drawing/2014/main" id="{72232AF5-B460-A64D-BDBF-579AF63856B9}"/>
              </a:ext>
            </a:extLst>
          </p:cNvPr>
          <p:cNvPicPr>
            <a:picLocks noChangeAspect="1"/>
          </p:cNvPicPr>
          <p:nvPr/>
        </p:nvPicPr>
        <p:blipFill rotWithShape="1">
          <a:blip r:embed="rId2"/>
          <a:srcRect t="18246"/>
          <a:stretch/>
        </p:blipFill>
        <p:spPr>
          <a:xfrm>
            <a:off x="0" y="1158213"/>
            <a:ext cx="12191997" cy="5699787"/>
          </a:xfrm>
          <a:prstGeom prst="rect">
            <a:avLst/>
          </a:prstGeom>
        </p:spPr>
      </p:pic>
      <p:cxnSp>
        <p:nvCxnSpPr>
          <p:cNvPr id="8" name="Shape 144">
            <a:extLst>
              <a:ext uri="{FF2B5EF4-FFF2-40B4-BE49-F238E27FC236}">
                <a16:creationId xmlns:a16="http://schemas.microsoft.com/office/drawing/2014/main" id="{8CA2E325-8130-1C44-A563-65D744775E9F}"/>
              </a:ext>
            </a:extLst>
          </p:cNvPr>
          <p:cNvCxnSpPr>
            <a:cxnSpLocks/>
          </p:cNvCxnSpPr>
          <p:nvPr/>
        </p:nvCxnSpPr>
        <p:spPr>
          <a:xfrm>
            <a:off x="0" y="1154076"/>
            <a:ext cx="12192000" cy="0"/>
          </a:xfrm>
          <a:prstGeom prst="straightConnector1">
            <a:avLst/>
          </a:prstGeom>
          <a:noFill/>
          <a:ln w="38100" cap="flat" cmpd="sng">
            <a:solidFill>
              <a:srgbClr val="009ADA"/>
            </a:solidFill>
            <a:prstDash val="solid"/>
            <a:miter lim="800000"/>
            <a:headEnd type="none" w="med" len="med"/>
            <a:tailEnd type="none" w="med" len="med"/>
          </a:ln>
        </p:spPr>
      </p:cxnSp>
      <p:sp>
        <p:nvSpPr>
          <p:cNvPr id="9" name="Elipse 1">
            <a:extLst>
              <a:ext uri="{FF2B5EF4-FFF2-40B4-BE49-F238E27FC236}">
                <a16:creationId xmlns:a16="http://schemas.microsoft.com/office/drawing/2014/main" id="{6ED3211A-3D9E-C448-86ED-26E9ED1997C9}"/>
              </a:ext>
            </a:extLst>
          </p:cNvPr>
          <p:cNvSpPr/>
          <p:nvPr/>
        </p:nvSpPr>
        <p:spPr>
          <a:xfrm>
            <a:off x="965935" y="5477261"/>
            <a:ext cx="1097280" cy="10972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aixaDeTexto 2">
            <a:extLst>
              <a:ext uri="{FF2B5EF4-FFF2-40B4-BE49-F238E27FC236}">
                <a16:creationId xmlns:a16="http://schemas.microsoft.com/office/drawing/2014/main" id="{F69207C8-2414-A745-8D04-492CB8121B27}"/>
              </a:ext>
            </a:extLst>
          </p:cNvPr>
          <p:cNvSpPr txBox="1"/>
          <p:nvPr/>
        </p:nvSpPr>
        <p:spPr>
          <a:xfrm>
            <a:off x="195944" y="5038138"/>
            <a:ext cx="2656115" cy="477054"/>
          </a:xfrm>
          <a:prstGeom prst="rect">
            <a:avLst/>
          </a:prstGeom>
          <a:noFill/>
        </p:spPr>
        <p:txBody>
          <a:bodyPr wrap="square" rtlCol="0">
            <a:spAutoFit/>
          </a:bodyPr>
          <a:lstStyle/>
          <a:p>
            <a:pPr algn="ctr"/>
            <a:r>
              <a:rPr lang="pt-BR" sz="2500" b="1" dirty="0">
                <a:solidFill>
                  <a:srgbClr val="FF0000"/>
                </a:solidFill>
                <a:latin typeface="Calibri" panose="020F0502020204030204" pitchFamily="34" charset="0"/>
                <a:cs typeface="Calibri" panose="020F0502020204030204" pitchFamily="34" charset="0"/>
              </a:rPr>
              <a:t>ROAD WORKS</a:t>
            </a:r>
            <a:endParaRPr lang="en-US" sz="2500" b="1" dirty="0">
              <a:solidFill>
                <a:srgbClr val="FF0000"/>
              </a:solidFill>
              <a:latin typeface="Calibri" panose="020F0502020204030204" pitchFamily="34" charset="0"/>
              <a:cs typeface="Calibri" panose="020F0502020204030204" pitchFamily="34" charset="0"/>
            </a:endParaRPr>
          </a:p>
        </p:txBody>
      </p:sp>
      <p:sp>
        <p:nvSpPr>
          <p:cNvPr id="11" name="Elipse 10">
            <a:extLst>
              <a:ext uri="{FF2B5EF4-FFF2-40B4-BE49-F238E27FC236}">
                <a16:creationId xmlns:a16="http://schemas.microsoft.com/office/drawing/2014/main" id="{DB594EDA-E1AC-7849-A790-D35726CC0FE7}"/>
              </a:ext>
            </a:extLst>
          </p:cNvPr>
          <p:cNvSpPr/>
          <p:nvPr/>
        </p:nvSpPr>
        <p:spPr>
          <a:xfrm>
            <a:off x="9668586" y="4945644"/>
            <a:ext cx="1799514" cy="1799514"/>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ixaDeTexto 11">
            <a:extLst>
              <a:ext uri="{FF2B5EF4-FFF2-40B4-BE49-F238E27FC236}">
                <a16:creationId xmlns:a16="http://schemas.microsoft.com/office/drawing/2014/main" id="{8E284967-5979-C645-8DD8-295612456DEA}"/>
              </a:ext>
            </a:extLst>
          </p:cNvPr>
          <p:cNvSpPr txBox="1"/>
          <p:nvPr/>
        </p:nvSpPr>
        <p:spPr>
          <a:xfrm>
            <a:off x="9240285" y="4470525"/>
            <a:ext cx="2656115" cy="477054"/>
          </a:xfrm>
          <a:prstGeom prst="rect">
            <a:avLst/>
          </a:prstGeom>
          <a:noFill/>
        </p:spPr>
        <p:txBody>
          <a:bodyPr wrap="square" rtlCol="0">
            <a:spAutoFit/>
          </a:bodyPr>
          <a:lstStyle/>
          <a:p>
            <a:pPr algn="ctr"/>
            <a:r>
              <a:rPr lang="pt-BR" sz="2500" b="1" dirty="0">
                <a:solidFill>
                  <a:srgbClr val="FF0000"/>
                </a:solidFill>
                <a:latin typeface="Calibri" panose="020F0502020204030204" pitchFamily="34" charset="0"/>
                <a:cs typeface="Calibri" panose="020F0502020204030204" pitchFamily="34" charset="0"/>
              </a:rPr>
              <a:t>PUBLIC SAFETY</a:t>
            </a:r>
            <a:endParaRPr lang="en-US" sz="2500" b="1" dirty="0">
              <a:solidFill>
                <a:srgbClr val="FF0000"/>
              </a:solidFill>
              <a:latin typeface="Calibri" panose="020F0502020204030204" pitchFamily="34" charset="0"/>
              <a:cs typeface="Calibri" panose="020F0502020204030204" pitchFamily="34" charset="0"/>
            </a:endParaRPr>
          </a:p>
        </p:txBody>
      </p:sp>
      <p:sp>
        <p:nvSpPr>
          <p:cNvPr id="13" name="CaixaDeTexto 14">
            <a:extLst>
              <a:ext uri="{FF2B5EF4-FFF2-40B4-BE49-F238E27FC236}">
                <a16:creationId xmlns:a16="http://schemas.microsoft.com/office/drawing/2014/main" id="{FBC63928-2AE7-F343-9D36-28F9A3871D0B}"/>
              </a:ext>
            </a:extLst>
          </p:cNvPr>
          <p:cNvSpPr txBox="1"/>
          <p:nvPr/>
        </p:nvSpPr>
        <p:spPr>
          <a:xfrm>
            <a:off x="5975934" y="2464278"/>
            <a:ext cx="1844091" cy="861774"/>
          </a:xfrm>
          <a:prstGeom prst="rect">
            <a:avLst/>
          </a:prstGeom>
          <a:noFill/>
        </p:spPr>
        <p:txBody>
          <a:bodyPr wrap="square" rtlCol="0">
            <a:spAutoFit/>
          </a:bodyPr>
          <a:lstStyle/>
          <a:p>
            <a:r>
              <a:rPr lang="en-US" sz="2500" b="1" dirty="0">
                <a:solidFill>
                  <a:srgbClr val="FF0000"/>
                </a:solidFill>
                <a:latin typeface="Calibri" panose="020F0502020204030204" pitchFamily="34" charset="0"/>
                <a:cs typeface="Calibri" panose="020F0502020204030204" pitchFamily="34" charset="0"/>
              </a:rPr>
              <a:t>EVENT</a:t>
            </a:r>
          </a:p>
          <a:p>
            <a:r>
              <a:rPr lang="en-US" sz="2500" b="1" dirty="0">
                <a:solidFill>
                  <a:srgbClr val="FF0000"/>
                </a:solidFill>
                <a:latin typeface="Calibri" panose="020F0502020204030204" pitchFamily="34" charset="0"/>
                <a:cs typeface="Calibri" panose="020F0502020204030204" pitchFamily="34" charset="0"/>
              </a:rPr>
              <a:t>CROWDING</a:t>
            </a:r>
          </a:p>
        </p:txBody>
      </p:sp>
      <p:sp>
        <p:nvSpPr>
          <p:cNvPr id="14" name="CaixaDeTexto 16">
            <a:extLst>
              <a:ext uri="{FF2B5EF4-FFF2-40B4-BE49-F238E27FC236}">
                <a16:creationId xmlns:a16="http://schemas.microsoft.com/office/drawing/2014/main" id="{7B3EABC7-CA9A-4943-8753-AE0471071EAF}"/>
              </a:ext>
            </a:extLst>
          </p:cNvPr>
          <p:cNvSpPr txBox="1"/>
          <p:nvPr/>
        </p:nvSpPr>
        <p:spPr>
          <a:xfrm>
            <a:off x="6795516" y="3863080"/>
            <a:ext cx="1097280" cy="477054"/>
          </a:xfrm>
          <a:prstGeom prst="rect">
            <a:avLst/>
          </a:prstGeom>
          <a:noFill/>
        </p:spPr>
        <p:txBody>
          <a:bodyPr wrap="square" rtlCol="0">
            <a:spAutoFit/>
          </a:bodyPr>
          <a:lstStyle/>
          <a:p>
            <a:r>
              <a:rPr lang="en-US" sz="2500" b="1" dirty="0">
                <a:solidFill>
                  <a:srgbClr val="FF0000"/>
                </a:solidFill>
                <a:latin typeface="Calibri" panose="020F0502020204030204" pitchFamily="34" charset="0"/>
                <a:cs typeface="Calibri" panose="020F0502020204030204" pitchFamily="34" charset="0"/>
              </a:rPr>
              <a:t>FLOOD</a:t>
            </a:r>
          </a:p>
        </p:txBody>
      </p:sp>
      <p:sp>
        <p:nvSpPr>
          <p:cNvPr id="15" name="Elipse 17">
            <a:extLst>
              <a:ext uri="{FF2B5EF4-FFF2-40B4-BE49-F238E27FC236}">
                <a16:creationId xmlns:a16="http://schemas.microsoft.com/office/drawing/2014/main" id="{A232CC13-9DC0-864F-A29F-7242C23EA3B8}"/>
              </a:ext>
            </a:extLst>
          </p:cNvPr>
          <p:cNvSpPr/>
          <p:nvPr/>
        </p:nvSpPr>
        <p:spPr>
          <a:xfrm>
            <a:off x="612860" y="3132949"/>
            <a:ext cx="1757323" cy="1757323"/>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18">
            <a:extLst>
              <a:ext uri="{FF2B5EF4-FFF2-40B4-BE49-F238E27FC236}">
                <a16:creationId xmlns:a16="http://schemas.microsoft.com/office/drawing/2014/main" id="{0AA2B9D7-E078-0041-B823-8691BE76A48A}"/>
              </a:ext>
            </a:extLst>
          </p:cNvPr>
          <p:cNvSpPr txBox="1"/>
          <p:nvPr/>
        </p:nvSpPr>
        <p:spPr>
          <a:xfrm>
            <a:off x="76564" y="2656638"/>
            <a:ext cx="3221444" cy="477054"/>
          </a:xfrm>
          <a:prstGeom prst="rect">
            <a:avLst/>
          </a:prstGeom>
          <a:noFill/>
        </p:spPr>
        <p:txBody>
          <a:bodyPr wrap="square" rtlCol="0">
            <a:spAutoFit/>
          </a:bodyPr>
          <a:lstStyle/>
          <a:p>
            <a:pPr algn="ctr"/>
            <a:r>
              <a:rPr lang="en-US" sz="2500" b="1" dirty="0">
                <a:solidFill>
                  <a:srgbClr val="FF0000"/>
                </a:solidFill>
                <a:latin typeface="Calibri" panose="020F0502020204030204" pitchFamily="34" charset="0"/>
                <a:cs typeface="Calibri" panose="020F0502020204030204" pitchFamily="34" charset="0"/>
              </a:rPr>
              <a:t>NUMBER OF VEHICLES</a:t>
            </a:r>
          </a:p>
        </p:txBody>
      </p:sp>
      <p:sp>
        <p:nvSpPr>
          <p:cNvPr id="17" name="Elipse 19">
            <a:extLst>
              <a:ext uri="{FF2B5EF4-FFF2-40B4-BE49-F238E27FC236}">
                <a16:creationId xmlns:a16="http://schemas.microsoft.com/office/drawing/2014/main" id="{2965CC49-02A1-6B42-ABF6-4C6729D00CE2}"/>
              </a:ext>
            </a:extLst>
          </p:cNvPr>
          <p:cNvSpPr/>
          <p:nvPr/>
        </p:nvSpPr>
        <p:spPr>
          <a:xfrm>
            <a:off x="8735187" y="2331720"/>
            <a:ext cx="1097280" cy="10972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ixaDeTexto 20">
            <a:extLst>
              <a:ext uri="{FF2B5EF4-FFF2-40B4-BE49-F238E27FC236}">
                <a16:creationId xmlns:a16="http://schemas.microsoft.com/office/drawing/2014/main" id="{7AC89765-6EC7-9942-B745-490461D576AB}"/>
              </a:ext>
            </a:extLst>
          </p:cNvPr>
          <p:cNvSpPr txBox="1"/>
          <p:nvPr/>
        </p:nvSpPr>
        <p:spPr>
          <a:xfrm>
            <a:off x="9867997" y="2641833"/>
            <a:ext cx="2288470" cy="477054"/>
          </a:xfrm>
          <a:prstGeom prst="rect">
            <a:avLst/>
          </a:prstGeom>
          <a:noFill/>
        </p:spPr>
        <p:txBody>
          <a:bodyPr wrap="square" rtlCol="0">
            <a:spAutoFit/>
          </a:bodyPr>
          <a:lstStyle/>
          <a:p>
            <a:r>
              <a:rPr lang="en-US" sz="2500" b="1" dirty="0">
                <a:solidFill>
                  <a:srgbClr val="FF0000"/>
                </a:solidFill>
                <a:latin typeface="Calibri" panose="020F0502020204030204" pitchFamily="34" charset="0"/>
                <a:cs typeface="Calibri" panose="020F0502020204030204" pitchFamily="34" charset="0"/>
              </a:rPr>
              <a:t>BUMPY ROAD</a:t>
            </a:r>
          </a:p>
        </p:txBody>
      </p:sp>
      <p:sp>
        <p:nvSpPr>
          <p:cNvPr id="19" name="Elipse 22">
            <a:extLst>
              <a:ext uri="{FF2B5EF4-FFF2-40B4-BE49-F238E27FC236}">
                <a16:creationId xmlns:a16="http://schemas.microsoft.com/office/drawing/2014/main" id="{AD78E706-C8B5-A543-A311-87FF1AD362C2}"/>
              </a:ext>
            </a:extLst>
          </p:cNvPr>
          <p:cNvSpPr/>
          <p:nvPr/>
        </p:nvSpPr>
        <p:spPr>
          <a:xfrm>
            <a:off x="5685969" y="3545372"/>
            <a:ext cx="1097280" cy="109728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ipse 23">
            <a:extLst>
              <a:ext uri="{FF2B5EF4-FFF2-40B4-BE49-F238E27FC236}">
                <a16:creationId xmlns:a16="http://schemas.microsoft.com/office/drawing/2014/main" id="{A66C1931-8F5B-5649-89C4-5C3776B9FD4A}"/>
              </a:ext>
            </a:extLst>
          </p:cNvPr>
          <p:cNvSpPr/>
          <p:nvPr/>
        </p:nvSpPr>
        <p:spPr>
          <a:xfrm>
            <a:off x="3380537" y="1642418"/>
            <a:ext cx="2572588" cy="2572588"/>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ipse 24">
            <a:extLst>
              <a:ext uri="{FF2B5EF4-FFF2-40B4-BE49-F238E27FC236}">
                <a16:creationId xmlns:a16="http://schemas.microsoft.com/office/drawing/2014/main" id="{12A39707-AADE-5840-BA65-F170B6675212}"/>
              </a:ext>
            </a:extLst>
          </p:cNvPr>
          <p:cNvSpPr/>
          <p:nvPr/>
        </p:nvSpPr>
        <p:spPr>
          <a:xfrm>
            <a:off x="4410113" y="4945488"/>
            <a:ext cx="1856976" cy="1856976"/>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25">
            <a:extLst>
              <a:ext uri="{FF2B5EF4-FFF2-40B4-BE49-F238E27FC236}">
                <a16:creationId xmlns:a16="http://schemas.microsoft.com/office/drawing/2014/main" id="{F2F6B311-60AF-914F-8FB3-87A6ED0D91AD}"/>
              </a:ext>
            </a:extLst>
          </p:cNvPr>
          <p:cNvSpPr txBox="1"/>
          <p:nvPr/>
        </p:nvSpPr>
        <p:spPr>
          <a:xfrm>
            <a:off x="1333082" y="5607841"/>
            <a:ext cx="3077028" cy="477054"/>
          </a:xfrm>
          <a:prstGeom prst="rect">
            <a:avLst/>
          </a:prstGeom>
          <a:noFill/>
        </p:spPr>
        <p:txBody>
          <a:bodyPr wrap="square" rtlCol="0">
            <a:spAutoFit/>
          </a:bodyPr>
          <a:lstStyle/>
          <a:p>
            <a:pPr algn="r"/>
            <a:r>
              <a:rPr lang="en-US" sz="2500" b="1" dirty="0">
                <a:solidFill>
                  <a:srgbClr val="FF0000"/>
                </a:solidFill>
                <a:latin typeface="Calibri" panose="020F0502020204030204" pitchFamily="34" charset="0"/>
                <a:cs typeface="Calibri" panose="020F0502020204030204" pitchFamily="34" charset="0"/>
              </a:rPr>
              <a:t>ACCIDENT</a:t>
            </a:r>
          </a:p>
        </p:txBody>
      </p:sp>
      <p:sp>
        <p:nvSpPr>
          <p:cNvPr id="23" name="Elipse 32">
            <a:extLst>
              <a:ext uri="{FF2B5EF4-FFF2-40B4-BE49-F238E27FC236}">
                <a16:creationId xmlns:a16="http://schemas.microsoft.com/office/drawing/2014/main" id="{17768055-5757-D24D-BF60-9F13535DB288}"/>
              </a:ext>
            </a:extLst>
          </p:cNvPr>
          <p:cNvSpPr/>
          <p:nvPr/>
        </p:nvSpPr>
        <p:spPr>
          <a:xfrm>
            <a:off x="7060107" y="4537228"/>
            <a:ext cx="1407750" cy="140775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aixaDeTexto 33">
            <a:extLst>
              <a:ext uri="{FF2B5EF4-FFF2-40B4-BE49-F238E27FC236}">
                <a16:creationId xmlns:a16="http://schemas.microsoft.com/office/drawing/2014/main" id="{EF6776EB-8A84-644A-B4F1-79CC032897E7}"/>
              </a:ext>
            </a:extLst>
          </p:cNvPr>
          <p:cNvSpPr txBox="1"/>
          <p:nvPr/>
        </p:nvSpPr>
        <p:spPr>
          <a:xfrm>
            <a:off x="7215342" y="5944978"/>
            <a:ext cx="1097280" cy="477054"/>
          </a:xfrm>
          <a:prstGeom prst="rect">
            <a:avLst/>
          </a:prstGeom>
          <a:noFill/>
        </p:spPr>
        <p:txBody>
          <a:bodyPr wrap="square" rtlCol="0">
            <a:spAutoFit/>
          </a:bodyPr>
          <a:lstStyle/>
          <a:p>
            <a:pPr algn="ctr"/>
            <a:r>
              <a:rPr lang="en-US" sz="2500" b="1" dirty="0">
                <a:solidFill>
                  <a:srgbClr val="FF0000"/>
                </a:solidFill>
                <a:latin typeface="Calibri" panose="020F0502020204030204" pitchFamily="34" charset="0"/>
                <a:cs typeface="Calibri" panose="020F0502020204030204" pitchFamily="34" charset="0"/>
              </a:rPr>
              <a:t>OTHER</a:t>
            </a:r>
          </a:p>
        </p:txBody>
      </p:sp>
      <p:sp>
        <p:nvSpPr>
          <p:cNvPr id="26" name="Shape 140">
            <a:extLst>
              <a:ext uri="{FF2B5EF4-FFF2-40B4-BE49-F238E27FC236}">
                <a16:creationId xmlns:a16="http://schemas.microsoft.com/office/drawing/2014/main" id="{5120BA90-4A93-0E4D-AAC6-067750D42962}"/>
              </a:ext>
            </a:extLst>
          </p:cNvPr>
          <p:cNvSpPr/>
          <p:nvPr/>
        </p:nvSpPr>
        <p:spPr>
          <a:xfrm>
            <a:off x="0" y="1"/>
            <a:ext cx="12192000" cy="1149939"/>
          </a:xfrm>
          <a:prstGeom prst="rect">
            <a:avLst/>
          </a:prstGeom>
          <a:solidFill>
            <a:srgbClr val="111010">
              <a:alpha val="80000"/>
            </a:srgbClr>
          </a:solidFill>
          <a:ln>
            <a:noFill/>
          </a:ln>
        </p:spPr>
        <p:txBody>
          <a:bodyPr wrap="square" lIns="91425" tIns="45700" rIns="91425" bIns="45700" anchor="ctr" anchorCtr="0">
            <a:noAutofit/>
          </a:bodyPr>
          <a:lstStyle/>
          <a:p>
            <a:pPr algn="ctr">
              <a:buSzPct val="25000"/>
            </a:pPr>
            <a:r>
              <a:rPr lang="en-US" sz="2800" b="1" i="1" dirty="0">
                <a:solidFill>
                  <a:schemeClr val="lt1"/>
                </a:solidFill>
                <a:ea typeface="Calibri"/>
                <a:cs typeface="Calibri"/>
                <a:sym typeface="Calibri"/>
              </a:rPr>
              <a:t>General Mobility tool</a:t>
            </a:r>
          </a:p>
          <a:p>
            <a:pPr algn="ctr">
              <a:buSzPct val="25000"/>
            </a:pPr>
            <a:r>
              <a:rPr lang="en-US" i="1" dirty="0">
                <a:solidFill>
                  <a:schemeClr val="lt1"/>
                </a:solidFill>
                <a:ea typeface="Calibri"/>
                <a:cs typeface="Calibri"/>
                <a:sym typeface="Calibri"/>
              </a:rPr>
              <a:t>Interferences on the traffic</a:t>
            </a:r>
          </a:p>
        </p:txBody>
      </p:sp>
      <p:pic>
        <p:nvPicPr>
          <p:cNvPr id="27" name="Picture 26" descr="Icon&#10;&#10;Description automatically generated">
            <a:extLst>
              <a:ext uri="{FF2B5EF4-FFF2-40B4-BE49-F238E27FC236}">
                <a16:creationId xmlns:a16="http://schemas.microsoft.com/office/drawing/2014/main" id="{E1674002-848D-3C43-AB97-A5B2B5649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8" name="Imagem 3" descr="Oficial150 Poli peq.jpg">
            <a:extLst>
              <a:ext uri="{FF2B5EF4-FFF2-40B4-BE49-F238E27FC236}">
                <a16:creationId xmlns:a16="http://schemas.microsoft.com/office/drawing/2014/main" id="{60DE71E9-DBBB-6E46-A044-50D16A8ABC93}"/>
              </a:ext>
            </a:extLst>
          </p:cNvPr>
          <p:cNvPicPr>
            <a:picLocks noChangeAspect="1"/>
          </p:cNvPicPr>
          <p:nvPr/>
        </p:nvPicPr>
        <p:blipFill>
          <a:blip r:embed="rId4"/>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1907945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29" name="Imagem 28">
            <a:extLst>
              <a:ext uri="{FF2B5EF4-FFF2-40B4-BE49-F238E27FC236}">
                <a16:creationId xmlns:a16="http://schemas.microsoft.com/office/drawing/2014/main" id="{11758671-3DAF-45E3-AA67-4BCF4D8F597F}"/>
              </a:ext>
            </a:extLst>
          </p:cNvPr>
          <p:cNvPicPr>
            <a:picLocks noChangeAspect="1"/>
          </p:cNvPicPr>
          <p:nvPr/>
        </p:nvPicPr>
        <p:blipFill>
          <a:blip r:embed="rId3"/>
          <a:stretch>
            <a:fillRect/>
          </a:stretch>
        </p:blipFill>
        <p:spPr>
          <a:xfrm>
            <a:off x="0" y="-113914"/>
            <a:ext cx="12192000" cy="6971913"/>
          </a:xfrm>
          <a:prstGeom prst="rect">
            <a:avLst/>
          </a:prstGeom>
        </p:spPr>
      </p:pic>
      <p:sp>
        <p:nvSpPr>
          <p:cNvPr id="30" name="Shape 140">
            <a:extLst>
              <a:ext uri="{FF2B5EF4-FFF2-40B4-BE49-F238E27FC236}">
                <a16:creationId xmlns:a16="http://schemas.microsoft.com/office/drawing/2014/main" id="{2804EAAF-87CF-4C93-BCDE-3EF8D357317A}"/>
              </a:ext>
            </a:extLst>
          </p:cNvPr>
          <p:cNvSpPr/>
          <p:nvPr/>
        </p:nvSpPr>
        <p:spPr>
          <a:xfrm>
            <a:off x="0" y="1"/>
            <a:ext cx="12192000" cy="1149939"/>
          </a:xfrm>
          <a:prstGeom prst="rect">
            <a:avLst/>
          </a:prstGeom>
          <a:solidFill>
            <a:srgbClr val="111010">
              <a:alpha val="80000"/>
            </a:srgbClr>
          </a:solidFill>
          <a:ln>
            <a:noFill/>
          </a:ln>
        </p:spPr>
        <p:txBody>
          <a:bodyPr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10" name="Shape 144">
            <a:extLst>
              <a:ext uri="{FF2B5EF4-FFF2-40B4-BE49-F238E27FC236}">
                <a16:creationId xmlns:a16="http://schemas.microsoft.com/office/drawing/2014/main" id="{D493C1BE-6CDF-454E-87FE-A7B7BF25655E}"/>
              </a:ext>
            </a:extLst>
          </p:cNvPr>
          <p:cNvCxnSpPr>
            <a:cxnSpLocks/>
          </p:cNvCxnSpPr>
          <p:nvPr/>
        </p:nvCxnSpPr>
        <p:spPr>
          <a:xfrm>
            <a:off x="0" y="1154076"/>
            <a:ext cx="12192000" cy="0"/>
          </a:xfrm>
          <a:prstGeom prst="straightConnector1">
            <a:avLst/>
          </a:prstGeom>
          <a:noFill/>
          <a:ln w="38100" cap="flat" cmpd="sng">
            <a:solidFill>
              <a:srgbClr val="009ADA"/>
            </a:solidFill>
            <a:prstDash val="solid"/>
            <a:miter lim="800000"/>
            <a:headEnd type="none" w="med" len="med"/>
            <a:tailEnd type="none" w="med" len="med"/>
          </a:ln>
        </p:spPr>
      </p:cxnSp>
      <p:sp>
        <p:nvSpPr>
          <p:cNvPr id="13" name="Shape 433">
            <a:extLst>
              <a:ext uri="{FF2B5EF4-FFF2-40B4-BE49-F238E27FC236}">
                <a16:creationId xmlns:a16="http://schemas.microsoft.com/office/drawing/2014/main" id="{F67425AA-16E5-4C66-8236-4F89FA1891B9}"/>
              </a:ext>
            </a:extLst>
          </p:cNvPr>
          <p:cNvSpPr txBox="1"/>
          <p:nvPr/>
        </p:nvSpPr>
        <p:spPr>
          <a:xfrm>
            <a:off x="1524002" y="137940"/>
            <a:ext cx="9143999" cy="784830"/>
          </a:xfrm>
          <a:prstGeom prst="rect">
            <a:avLst/>
          </a:prstGeom>
          <a:noFill/>
          <a:ln>
            <a:noFill/>
          </a:ln>
        </p:spPr>
        <p:txBody>
          <a:bodyPr wrap="square" lIns="91425" tIns="45700" rIns="91425" bIns="45700" anchor="t" anchorCtr="0">
            <a:noAutofit/>
          </a:bodyPr>
          <a:lstStyle/>
          <a:p>
            <a:pPr algn="ctr">
              <a:buSzPct val="25000"/>
            </a:pPr>
            <a:r>
              <a:rPr lang="en-US" sz="3200" b="1" i="1" dirty="0">
                <a:solidFill>
                  <a:schemeClr val="lt1"/>
                </a:solidFill>
                <a:latin typeface="Calibri"/>
                <a:ea typeface="Calibri"/>
                <a:cs typeface="Calibri"/>
                <a:sym typeface="Calibri"/>
              </a:rPr>
              <a:t>General Mobility tool</a:t>
            </a:r>
          </a:p>
          <a:p>
            <a:pPr algn="ctr">
              <a:buSzPct val="25000"/>
            </a:pPr>
            <a:r>
              <a:rPr lang="en-US" sz="2000" i="1" dirty="0">
                <a:solidFill>
                  <a:schemeClr val="lt1"/>
                </a:solidFill>
                <a:latin typeface="Calibri"/>
                <a:ea typeface="Calibri"/>
                <a:cs typeface="Calibri"/>
                <a:sym typeface="Calibri"/>
              </a:rPr>
              <a:t>Interferences on the traffic</a:t>
            </a:r>
          </a:p>
        </p:txBody>
      </p:sp>
      <p:sp>
        <p:nvSpPr>
          <p:cNvPr id="4" name="CaixaDeTexto 3">
            <a:extLst>
              <a:ext uri="{FF2B5EF4-FFF2-40B4-BE49-F238E27FC236}">
                <a16:creationId xmlns:a16="http://schemas.microsoft.com/office/drawing/2014/main" id="{A7E9B912-CE17-43A5-B029-D3A0945F12D1}"/>
              </a:ext>
            </a:extLst>
          </p:cNvPr>
          <p:cNvSpPr txBox="1"/>
          <p:nvPr/>
        </p:nvSpPr>
        <p:spPr>
          <a:xfrm>
            <a:off x="114300" y="1287879"/>
            <a:ext cx="1409702" cy="2862322"/>
          </a:xfrm>
          <a:prstGeom prst="rect">
            <a:avLst/>
          </a:prstGeom>
          <a:noFill/>
        </p:spPr>
        <p:txBody>
          <a:bodyPr wrap="square" rtlCol="0">
            <a:spAutoFit/>
          </a:bodyPr>
          <a:lstStyle/>
          <a:p>
            <a:r>
              <a:rPr lang="en-US" sz="2000" b="1" dirty="0">
                <a:solidFill>
                  <a:schemeClr val="tx1"/>
                </a:solidFill>
                <a:latin typeface="Calibri" panose="020F0502020204030204" pitchFamily="34" charset="0"/>
                <a:cs typeface="Calibri" panose="020F0502020204030204" pitchFamily="34" charset="0"/>
              </a:rPr>
              <a:t>TIME 00</a:t>
            </a:r>
          </a:p>
          <a:p>
            <a:r>
              <a:rPr lang="en-US" sz="2000" b="1" dirty="0">
                <a:solidFill>
                  <a:schemeClr val="tx1"/>
                </a:solidFill>
                <a:latin typeface="Calibri" panose="020F0502020204030204" pitchFamily="34" charset="0"/>
                <a:cs typeface="Calibri" panose="020F0502020204030204" pitchFamily="34" charset="0"/>
              </a:rPr>
              <a:t>TIME +15’</a:t>
            </a:r>
          </a:p>
          <a:p>
            <a:r>
              <a:rPr lang="en-US" sz="2000" b="1" dirty="0">
                <a:solidFill>
                  <a:schemeClr val="tx1"/>
                </a:solidFill>
                <a:latin typeface="Calibri" panose="020F0502020204030204" pitchFamily="34" charset="0"/>
                <a:cs typeface="Calibri" panose="020F0502020204030204" pitchFamily="34" charset="0"/>
              </a:rPr>
              <a:t>TIME +30’</a:t>
            </a:r>
          </a:p>
          <a:p>
            <a:r>
              <a:rPr lang="en-US" sz="2000" b="1" dirty="0">
                <a:solidFill>
                  <a:schemeClr val="tx1"/>
                </a:solidFill>
                <a:latin typeface="Calibri" panose="020F0502020204030204" pitchFamily="34" charset="0"/>
                <a:cs typeface="Calibri" panose="020F0502020204030204" pitchFamily="34" charset="0"/>
              </a:rPr>
              <a:t>TIME +45’</a:t>
            </a:r>
          </a:p>
          <a:p>
            <a:r>
              <a:rPr lang="en-US" sz="2000" b="1" dirty="0">
                <a:solidFill>
                  <a:schemeClr val="tx1"/>
                </a:solidFill>
                <a:latin typeface="Calibri" panose="020F0502020204030204" pitchFamily="34" charset="0"/>
                <a:cs typeface="Calibri" panose="020F0502020204030204" pitchFamily="34" charset="0"/>
              </a:rPr>
              <a:t>TIME +60’</a:t>
            </a:r>
          </a:p>
          <a:p>
            <a:r>
              <a:rPr lang="en-US" sz="2000" b="1" dirty="0">
                <a:solidFill>
                  <a:schemeClr val="tx1"/>
                </a:solidFill>
                <a:latin typeface="Calibri" panose="020F0502020204030204" pitchFamily="34" charset="0"/>
                <a:cs typeface="Calibri" panose="020F0502020204030204" pitchFamily="34" charset="0"/>
              </a:rPr>
              <a:t>TIME +75’</a:t>
            </a:r>
          </a:p>
          <a:p>
            <a:r>
              <a:rPr lang="en-US" sz="2000" b="1" dirty="0">
                <a:solidFill>
                  <a:schemeClr val="tx1"/>
                </a:solidFill>
                <a:latin typeface="Calibri" panose="020F0502020204030204" pitchFamily="34" charset="0"/>
                <a:cs typeface="Calibri" panose="020F0502020204030204" pitchFamily="34" charset="0"/>
              </a:rPr>
              <a:t>TIME +90’</a:t>
            </a:r>
          </a:p>
          <a:p>
            <a:r>
              <a:rPr lang="en-US" sz="2000" b="1" dirty="0">
                <a:solidFill>
                  <a:schemeClr val="tx1"/>
                </a:solidFill>
                <a:latin typeface="Calibri" panose="020F0502020204030204" pitchFamily="34" charset="0"/>
                <a:cs typeface="Calibri" panose="020F0502020204030204" pitchFamily="34" charset="0"/>
              </a:rPr>
              <a:t>TIME +105’</a:t>
            </a:r>
          </a:p>
          <a:p>
            <a:r>
              <a:rPr lang="en-US" sz="2000" b="1" dirty="0">
                <a:solidFill>
                  <a:schemeClr val="tx1"/>
                </a:solidFill>
                <a:latin typeface="Calibri" panose="020F0502020204030204" pitchFamily="34" charset="0"/>
                <a:cs typeface="Calibri" panose="020F0502020204030204" pitchFamily="34" charset="0"/>
              </a:rPr>
              <a:t>TIME +120’</a:t>
            </a:r>
          </a:p>
        </p:txBody>
      </p:sp>
      <p:sp>
        <p:nvSpPr>
          <p:cNvPr id="2" name="Date Placeholder 1">
            <a:extLst>
              <a:ext uri="{FF2B5EF4-FFF2-40B4-BE49-F238E27FC236}">
                <a16:creationId xmlns:a16="http://schemas.microsoft.com/office/drawing/2014/main" id="{4CB10867-15C8-7C4B-B0D0-6CFBCE7ACC41}"/>
              </a:ext>
            </a:extLst>
          </p:cNvPr>
          <p:cNvSpPr>
            <a:spLocks noGrp="1"/>
          </p:cNvSpPr>
          <p:nvPr>
            <p:ph type="dt" sz="half" idx="10"/>
          </p:nvPr>
        </p:nvSpPr>
        <p:spPr/>
        <p:txBody>
          <a:bodyPr/>
          <a:lstStyle/>
          <a:p>
            <a:r>
              <a:rPr lang="en-US"/>
              <a:t>4th Nov 2020</a:t>
            </a:r>
            <a:endParaRPr lang="pt-BR"/>
          </a:p>
        </p:txBody>
      </p:sp>
      <p:sp>
        <p:nvSpPr>
          <p:cNvPr id="3" name="Footer Placeholder 2">
            <a:extLst>
              <a:ext uri="{FF2B5EF4-FFF2-40B4-BE49-F238E27FC236}">
                <a16:creationId xmlns:a16="http://schemas.microsoft.com/office/drawing/2014/main" id="{06C3E432-FDC8-534B-8D9D-A51005024BEB}"/>
              </a:ext>
            </a:extLst>
          </p:cNvPr>
          <p:cNvSpPr>
            <a:spLocks noGrp="1"/>
          </p:cNvSpPr>
          <p:nvPr>
            <p:ph type="ftr" sz="quarter" idx="11"/>
          </p:nvPr>
        </p:nvSpPr>
        <p:spPr/>
        <p:txBody>
          <a:bodyPr/>
          <a:lstStyle/>
          <a:p>
            <a:r>
              <a:rPr lang="pt-BR"/>
              <a:t>AWARE     Autonomous Driving</a:t>
            </a:r>
          </a:p>
        </p:txBody>
      </p:sp>
      <p:sp>
        <p:nvSpPr>
          <p:cNvPr id="5" name="Slide Number Placeholder 4">
            <a:extLst>
              <a:ext uri="{FF2B5EF4-FFF2-40B4-BE49-F238E27FC236}">
                <a16:creationId xmlns:a16="http://schemas.microsoft.com/office/drawing/2014/main" id="{4086244A-E3E3-8F48-AEA1-4644AFE7857E}"/>
              </a:ext>
            </a:extLst>
          </p:cNvPr>
          <p:cNvSpPr>
            <a:spLocks noGrp="1"/>
          </p:cNvSpPr>
          <p:nvPr>
            <p:ph type="sldNum" sz="quarter" idx="12"/>
          </p:nvPr>
        </p:nvSpPr>
        <p:spPr/>
        <p:txBody>
          <a:bodyPr/>
          <a:lstStyle/>
          <a:p>
            <a:fld id="{BCCEF79F-5735-4B42-BD4E-3758DE5CAE9A}" type="slidenum">
              <a:rPr lang="pt-BR" smtClean="0"/>
              <a:t>21</a:t>
            </a:fld>
            <a:endParaRPr lang="pt-BR"/>
          </a:p>
        </p:txBody>
      </p:sp>
      <p:pic>
        <p:nvPicPr>
          <p:cNvPr id="11" name="Picture 10" descr="Icon&#10;&#10;Description automatically generated">
            <a:extLst>
              <a:ext uri="{FF2B5EF4-FFF2-40B4-BE49-F238E27FC236}">
                <a16:creationId xmlns:a16="http://schemas.microsoft.com/office/drawing/2014/main" id="{02497BA9-7DD8-CE4F-A2BF-4E0A30992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2" name="Imagem 3" descr="Oficial150 Poli peq.jpg">
            <a:extLst>
              <a:ext uri="{FF2B5EF4-FFF2-40B4-BE49-F238E27FC236}">
                <a16:creationId xmlns:a16="http://schemas.microsoft.com/office/drawing/2014/main" id="{0CFDF366-4F26-B84D-9FE2-B86524804B42}"/>
              </a:ext>
            </a:extLst>
          </p:cNvPr>
          <p:cNvPicPr>
            <a:picLocks noChangeAspect="1"/>
          </p:cNvPicPr>
          <p:nvPr/>
        </p:nvPicPr>
        <p:blipFill>
          <a:blip r:embed="rId5"/>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3949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2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4000"/>
                            </p:stCondLst>
                            <p:childTnLst>
                              <p:par>
                                <p:cTn id="11" presetID="1" presetClass="entr" presetSubtype="0" fill="hold" grpId="0" nodeType="afterEffect">
                                  <p:stCondLst>
                                    <p:cond delay="20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grpId="0" nodeType="afterEffect">
                                  <p:stCondLst>
                                    <p:cond delay="20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8000"/>
                            </p:stCondLst>
                            <p:childTnLst>
                              <p:par>
                                <p:cTn id="17" presetID="1" presetClass="entr" presetSubtype="0" fill="hold" grpId="0" nodeType="afterEffect">
                                  <p:stCondLst>
                                    <p:cond delay="20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10000"/>
                            </p:stCondLst>
                            <p:childTnLst>
                              <p:par>
                                <p:cTn id="20" presetID="1" presetClass="entr" presetSubtype="0" fill="hold" grpId="0" nodeType="afterEffect">
                                  <p:stCondLst>
                                    <p:cond delay="20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12000"/>
                            </p:stCondLst>
                            <p:childTnLst>
                              <p:par>
                                <p:cTn id="23" presetID="1" presetClass="entr" presetSubtype="0" fill="hold" grpId="0" nodeType="afterEffect">
                                  <p:stCondLst>
                                    <p:cond delay="20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14000"/>
                            </p:stCondLst>
                            <p:childTnLst>
                              <p:par>
                                <p:cTn id="26" presetID="1" presetClass="entr" presetSubtype="0" fill="hold" grpId="0" nodeType="afterEffect">
                                  <p:stCondLst>
                                    <p:cond delay="20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16000"/>
                            </p:stCondLst>
                            <p:childTnLst>
                              <p:par>
                                <p:cTn id="29" presetID="1" presetClass="entr" presetSubtype="0" fill="hold" grpId="0" nodeType="afterEffect">
                                  <p:stCondLst>
                                    <p:cond delay="20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200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4570-D0E8-2342-9B07-EDF64C0B66F6}"/>
              </a:ext>
            </a:extLst>
          </p:cNvPr>
          <p:cNvSpPr>
            <a:spLocks noGrp="1"/>
          </p:cNvSpPr>
          <p:nvPr>
            <p:ph type="title"/>
          </p:nvPr>
        </p:nvSpPr>
        <p:spPr/>
        <p:txBody>
          <a:bodyPr/>
          <a:lstStyle/>
          <a:p>
            <a:r>
              <a:rPr lang="en-US" b="1" dirty="0"/>
              <a:t>Autonomous Driving</a:t>
            </a:r>
            <a:br>
              <a:rPr lang="en-US" b="1" dirty="0"/>
            </a:br>
            <a:r>
              <a:rPr lang="en-US" b="1" dirty="0"/>
              <a:t>human centric</a:t>
            </a:r>
          </a:p>
        </p:txBody>
      </p:sp>
      <p:sp>
        <p:nvSpPr>
          <p:cNvPr id="3" name="Content Placeholder 2">
            <a:extLst>
              <a:ext uri="{FF2B5EF4-FFF2-40B4-BE49-F238E27FC236}">
                <a16:creationId xmlns:a16="http://schemas.microsoft.com/office/drawing/2014/main" id="{F8A25D87-506A-604A-93F8-C53841DEC008}"/>
              </a:ext>
            </a:extLst>
          </p:cNvPr>
          <p:cNvSpPr>
            <a:spLocks noGrp="1"/>
          </p:cNvSpPr>
          <p:nvPr>
            <p:ph idx="1"/>
          </p:nvPr>
        </p:nvSpPr>
        <p:spPr/>
        <p:txBody>
          <a:bodyPr>
            <a:normAutofit fontScale="77500" lnSpcReduction="20000"/>
          </a:bodyPr>
          <a:lstStyle/>
          <a:p>
            <a:pPr marL="0" indent="0">
              <a:buNone/>
            </a:pPr>
            <a:r>
              <a:rPr lang="en-US" sz="4600" dirty="0">
                <a:latin typeface="+mj-lt"/>
              </a:rPr>
              <a:t>whatever it may be …</a:t>
            </a:r>
          </a:p>
          <a:p>
            <a:pPr marL="0" indent="0">
              <a:buNone/>
            </a:pPr>
            <a:endParaRPr lang="en-US" sz="4600" dirty="0">
              <a:latin typeface="+mj-lt"/>
            </a:endParaRPr>
          </a:p>
          <a:p>
            <a:pPr marL="0" indent="0">
              <a:buNone/>
            </a:pPr>
            <a:r>
              <a:rPr lang="en-US" sz="4600" dirty="0">
                <a:latin typeface="+mj-lt"/>
              </a:rPr>
              <a:t>… it should be developed</a:t>
            </a:r>
          </a:p>
          <a:p>
            <a:pPr marL="0" indent="0">
              <a:buNone/>
            </a:pPr>
            <a:r>
              <a:rPr lang="en-US" sz="4600" dirty="0">
                <a:latin typeface="+mj-lt"/>
              </a:rPr>
              <a:t>to improve human mobility,</a:t>
            </a:r>
          </a:p>
          <a:p>
            <a:pPr marL="0" indent="0">
              <a:buNone/>
            </a:pPr>
            <a:r>
              <a:rPr lang="en-US" sz="4600" dirty="0">
                <a:latin typeface="+mj-lt"/>
              </a:rPr>
              <a:t>with efficiency, safety and</a:t>
            </a:r>
          </a:p>
          <a:p>
            <a:pPr marL="0" indent="0">
              <a:buNone/>
            </a:pPr>
            <a:r>
              <a:rPr lang="en-US" sz="4600" dirty="0">
                <a:latin typeface="+mj-lt"/>
              </a:rPr>
              <a:t>comfort</a:t>
            </a:r>
          </a:p>
          <a:p>
            <a:endParaRPr lang="en-US" dirty="0"/>
          </a:p>
          <a:p>
            <a:pPr marL="0" indent="0">
              <a:buNone/>
            </a:pPr>
            <a:r>
              <a:rPr lang="en-US" sz="4800" dirty="0"/>
              <a:t>Thanks</a:t>
            </a:r>
          </a:p>
          <a:p>
            <a:pPr marL="0" indent="0">
              <a:buNone/>
            </a:pPr>
            <a:r>
              <a:rPr lang="en-US" sz="2400" dirty="0" err="1"/>
              <a:t>marcio.netto@usp.br</a:t>
            </a:r>
            <a:endParaRPr lang="en-US" sz="2400" dirty="0"/>
          </a:p>
        </p:txBody>
      </p:sp>
      <p:pic>
        <p:nvPicPr>
          <p:cNvPr id="2049" name="Picture 1" descr="page32image25780976">
            <a:extLst>
              <a:ext uri="{FF2B5EF4-FFF2-40B4-BE49-F238E27FC236}">
                <a16:creationId xmlns:a16="http://schemas.microsoft.com/office/drawing/2014/main" id="{7885DE48-45AB-5641-B95A-6C96F39D0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573" y="6002092"/>
            <a:ext cx="232799" cy="41168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page32image25781600">
            <a:extLst>
              <a:ext uri="{FF2B5EF4-FFF2-40B4-BE49-F238E27FC236}">
                <a16:creationId xmlns:a16="http://schemas.microsoft.com/office/drawing/2014/main" id="{2CD8B530-B39B-2647-8BB4-2B4C9687C1B3}"/>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page32image25785344">
            <a:extLst>
              <a:ext uri="{FF2B5EF4-FFF2-40B4-BE49-F238E27FC236}">
                <a16:creationId xmlns:a16="http://schemas.microsoft.com/office/drawing/2014/main" id="{FDF2EA37-8DFC-7F40-9503-0413164A7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874" y="5132833"/>
            <a:ext cx="1794174" cy="179417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32image25783264">
            <a:extLst>
              <a:ext uri="{FF2B5EF4-FFF2-40B4-BE49-F238E27FC236}">
                <a16:creationId xmlns:a16="http://schemas.microsoft.com/office/drawing/2014/main" id="{E166541D-48D2-8E47-889E-294A02C38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774" y="2098940"/>
            <a:ext cx="3128700" cy="25088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32image25781392">
            <a:extLst>
              <a:ext uri="{FF2B5EF4-FFF2-40B4-BE49-F238E27FC236}">
                <a16:creationId xmlns:a16="http://schemas.microsoft.com/office/drawing/2014/main" id="{8353590F-8201-FC43-BECE-C766C21E7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2099" y="2521433"/>
            <a:ext cx="1569901" cy="141727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32image23855488">
            <a:extLst>
              <a:ext uri="{FF2B5EF4-FFF2-40B4-BE49-F238E27FC236}">
                <a16:creationId xmlns:a16="http://schemas.microsoft.com/office/drawing/2014/main" id="{24311E9A-DB06-9E4B-BDF8-2B7E67789D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8863" y="-4313238"/>
            <a:ext cx="127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ge32image23867776">
            <a:extLst>
              <a:ext uri="{FF2B5EF4-FFF2-40B4-BE49-F238E27FC236}">
                <a16:creationId xmlns:a16="http://schemas.microsoft.com/office/drawing/2014/main" id="{AB98B1A6-DE9B-1A42-93E6-A836843861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000" y="-1387475"/>
            <a:ext cx="5461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page32image23859520">
            <a:extLst>
              <a:ext uri="{FF2B5EF4-FFF2-40B4-BE49-F238E27FC236}">
                <a16:creationId xmlns:a16="http://schemas.microsoft.com/office/drawing/2014/main" id="{A9C18A1B-0C19-C54D-B204-AC60586351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650" y="-1387475"/>
            <a:ext cx="431800" cy="5588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0" descr="page32image25782016">
            <a:extLst>
              <a:ext uri="{FF2B5EF4-FFF2-40B4-BE49-F238E27FC236}">
                <a16:creationId xmlns:a16="http://schemas.microsoft.com/office/drawing/2014/main" id="{29341D5F-DD67-364A-8BE7-B8232F6760C4}"/>
              </a:ext>
            </a:extLst>
          </p:cNvPr>
          <p:cNvSpPr>
            <a:spLocks noChangeAspect="1" noChangeArrowheads="1"/>
          </p:cNvSpPr>
          <p:nvPr/>
        </p:nvSpPr>
        <p:spPr bwMode="auto">
          <a:xfrm>
            <a:off x="1568450" y="-1387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descr="page32image23865856">
            <a:extLst>
              <a:ext uri="{FF2B5EF4-FFF2-40B4-BE49-F238E27FC236}">
                <a16:creationId xmlns:a16="http://schemas.microsoft.com/office/drawing/2014/main" id="{F28C641A-4C60-3149-B902-F7C964FE39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8910" y="3488309"/>
            <a:ext cx="3078565" cy="30785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age32image23869312">
            <a:extLst>
              <a:ext uri="{FF2B5EF4-FFF2-40B4-BE49-F238E27FC236}">
                <a16:creationId xmlns:a16="http://schemas.microsoft.com/office/drawing/2014/main" id="{EBF67E0D-9460-BB40-B7D2-7E72A9982B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59263" y="-1387475"/>
            <a:ext cx="6858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ge32image23866048">
            <a:extLst>
              <a:ext uri="{FF2B5EF4-FFF2-40B4-BE49-F238E27FC236}">
                <a16:creationId xmlns:a16="http://schemas.microsoft.com/office/drawing/2014/main" id="{FD61657B-2F2B-924B-A73A-4EE1CE6CAA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000" y="1050925"/>
            <a:ext cx="5969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ge32image23879936">
            <a:extLst>
              <a:ext uri="{FF2B5EF4-FFF2-40B4-BE49-F238E27FC236}">
                <a16:creationId xmlns:a16="http://schemas.microsoft.com/office/drawing/2014/main" id="{7329E136-6F3E-7449-8261-C86C58537C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6150" y="1050925"/>
            <a:ext cx="5969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age32image25774112">
            <a:extLst>
              <a:ext uri="{FF2B5EF4-FFF2-40B4-BE49-F238E27FC236}">
                <a16:creationId xmlns:a16="http://schemas.microsoft.com/office/drawing/2014/main" id="{4A47D9F9-2F73-3F42-A1EC-9EF305C192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80340" y="3580348"/>
            <a:ext cx="2870297" cy="2859129"/>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page32image23878400">
            <a:extLst>
              <a:ext uri="{FF2B5EF4-FFF2-40B4-BE49-F238E27FC236}">
                <a16:creationId xmlns:a16="http://schemas.microsoft.com/office/drawing/2014/main" id="{2704281B-D44F-EC48-A7F7-54F0B17561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0024" y="1381125"/>
            <a:ext cx="457200" cy="762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age32image23887424">
            <a:extLst>
              <a:ext uri="{FF2B5EF4-FFF2-40B4-BE49-F238E27FC236}">
                <a16:creationId xmlns:a16="http://schemas.microsoft.com/office/drawing/2014/main" id="{D5CACD52-914B-1D4F-83FF-B083270239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397724" y="1381125"/>
            <a:ext cx="4445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page32image23876672">
            <a:extLst>
              <a:ext uri="{FF2B5EF4-FFF2-40B4-BE49-F238E27FC236}">
                <a16:creationId xmlns:a16="http://schemas.microsoft.com/office/drawing/2014/main" id="{69D78D24-5038-F044-8F41-2982DBFE70A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54949" y="1381125"/>
            <a:ext cx="292100" cy="6731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5128AD03-DCFF-4F41-8790-A98B594382DE}"/>
              </a:ext>
            </a:extLst>
          </p:cNvPr>
          <p:cNvSpPr>
            <a:spLocks noGrp="1"/>
          </p:cNvSpPr>
          <p:nvPr>
            <p:ph type="dt" sz="half" idx="10"/>
          </p:nvPr>
        </p:nvSpPr>
        <p:spPr/>
        <p:txBody>
          <a:bodyPr/>
          <a:lstStyle/>
          <a:p>
            <a:r>
              <a:rPr lang="en-US"/>
              <a:t>4th Nov 2020</a:t>
            </a:r>
            <a:endParaRPr lang="pt-BR"/>
          </a:p>
        </p:txBody>
      </p:sp>
      <p:sp>
        <p:nvSpPr>
          <p:cNvPr id="7" name="Footer Placeholder 6">
            <a:extLst>
              <a:ext uri="{FF2B5EF4-FFF2-40B4-BE49-F238E27FC236}">
                <a16:creationId xmlns:a16="http://schemas.microsoft.com/office/drawing/2014/main" id="{CD8CDB05-7F17-364E-8A47-7BF5DDD962ED}"/>
              </a:ext>
            </a:extLst>
          </p:cNvPr>
          <p:cNvSpPr>
            <a:spLocks noGrp="1"/>
          </p:cNvSpPr>
          <p:nvPr>
            <p:ph type="ftr" sz="quarter" idx="11"/>
          </p:nvPr>
        </p:nvSpPr>
        <p:spPr/>
        <p:txBody>
          <a:bodyPr/>
          <a:lstStyle/>
          <a:p>
            <a:r>
              <a:rPr lang="pt-BR"/>
              <a:t>AWARE     Autonomous Driving</a:t>
            </a:r>
          </a:p>
        </p:txBody>
      </p:sp>
      <p:sp>
        <p:nvSpPr>
          <p:cNvPr id="8" name="Slide Number Placeholder 7">
            <a:extLst>
              <a:ext uri="{FF2B5EF4-FFF2-40B4-BE49-F238E27FC236}">
                <a16:creationId xmlns:a16="http://schemas.microsoft.com/office/drawing/2014/main" id="{971B6070-51C5-9248-9E31-877C3CB4B9D3}"/>
              </a:ext>
            </a:extLst>
          </p:cNvPr>
          <p:cNvSpPr>
            <a:spLocks noGrp="1"/>
          </p:cNvSpPr>
          <p:nvPr>
            <p:ph type="sldNum" sz="quarter" idx="12"/>
          </p:nvPr>
        </p:nvSpPr>
        <p:spPr/>
        <p:txBody>
          <a:bodyPr/>
          <a:lstStyle/>
          <a:p>
            <a:fld id="{BCCEF79F-5735-4B42-BD4E-3758DE5CAE9A}" type="slidenum">
              <a:rPr lang="pt-BR" smtClean="0"/>
              <a:t>22</a:t>
            </a:fld>
            <a:endParaRPr lang="pt-BR"/>
          </a:p>
        </p:txBody>
      </p:sp>
      <p:pic>
        <p:nvPicPr>
          <p:cNvPr id="24" name="Picture 23" descr="Icon&#10;&#10;Description automatically generated">
            <a:extLst>
              <a:ext uri="{FF2B5EF4-FFF2-40B4-BE49-F238E27FC236}">
                <a16:creationId xmlns:a16="http://schemas.microsoft.com/office/drawing/2014/main" id="{8303C377-FE73-854B-8FDF-75A365BE4C9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5" name="Imagem 3" descr="Oficial150 Poli peq.jpg">
            <a:extLst>
              <a:ext uri="{FF2B5EF4-FFF2-40B4-BE49-F238E27FC236}">
                <a16:creationId xmlns:a16="http://schemas.microsoft.com/office/drawing/2014/main" id="{727FF606-2264-0041-8AF1-B380396BE3D8}"/>
              </a:ext>
            </a:extLst>
          </p:cNvPr>
          <p:cNvPicPr>
            <a:picLocks noChangeAspect="1"/>
          </p:cNvPicPr>
          <p:nvPr/>
        </p:nvPicPr>
        <p:blipFill>
          <a:blip r:embed="rId19"/>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26" name="Picture 25" descr="A circuit board&#10;&#10;Description automatically generated">
            <a:extLst>
              <a:ext uri="{FF2B5EF4-FFF2-40B4-BE49-F238E27FC236}">
                <a16:creationId xmlns:a16="http://schemas.microsoft.com/office/drawing/2014/main" id="{F8C18AEB-F976-2949-B0A1-EC9AED714C34}"/>
              </a:ext>
            </a:extLst>
          </p:cNvPr>
          <p:cNvPicPr>
            <a:picLocks noChangeAspect="1"/>
          </p:cNvPicPr>
          <p:nvPr/>
        </p:nvPicPr>
        <p:blipFill rotWithShape="1">
          <a:blip r:embed="rId20">
            <a:extLst>
              <a:ext uri="{28A0092B-C50C-407E-A947-70E740481C1C}">
                <a14:useLocalDpi xmlns:a14="http://schemas.microsoft.com/office/drawing/2010/main" val="0"/>
              </a:ext>
            </a:extLst>
          </a:blip>
          <a:srcRect l="37928" r="18572" b="-1"/>
          <a:stretch/>
        </p:blipFill>
        <p:spPr>
          <a:xfrm>
            <a:off x="9709474" y="-5716"/>
            <a:ext cx="2483395" cy="2483395"/>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Tree>
    <p:extLst>
      <p:ext uri="{BB962C8B-B14F-4D97-AF65-F5344CB8AC3E}">
        <p14:creationId xmlns:p14="http://schemas.microsoft.com/office/powerpoint/2010/main" val="33406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ar Review: 1992 Mercedes Benz 300TE 4MATIC – everyguycar">
            <a:extLst>
              <a:ext uri="{FF2B5EF4-FFF2-40B4-BE49-F238E27FC236}">
                <a16:creationId xmlns:a16="http://schemas.microsoft.com/office/drawing/2014/main" id="{12904D27-27F1-2548-9E99-1F6DF1CC7B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3" r="1367" b="2"/>
          <a:stretch/>
        </p:blipFill>
        <p:spPr bwMode="auto">
          <a:xfrm>
            <a:off x="5963477" y="1045914"/>
            <a:ext cx="3448277" cy="2355653"/>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5128" name="Picture 8" descr="2018 Tesla Model X 75D Modesto CA | Turlock Stockton Manteca California  5YJXCBE2XJF104526">
            <a:extLst>
              <a:ext uri="{FF2B5EF4-FFF2-40B4-BE49-F238E27FC236}">
                <a16:creationId xmlns:a16="http://schemas.microsoft.com/office/drawing/2014/main" id="{001F63BB-7C30-F642-AE1F-2B09D04D05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25" r="2" b="2770"/>
          <a:stretch/>
        </p:blipFill>
        <p:spPr bwMode="auto">
          <a:xfrm>
            <a:off x="8860755" y="3963163"/>
            <a:ext cx="3331245" cy="2355660"/>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5126" name="Picture 6" descr="2019 Tesla Model S Prices, Reviews, and Pictures | Edmunds">
            <a:extLst>
              <a:ext uri="{FF2B5EF4-FFF2-40B4-BE49-F238E27FC236}">
                <a16:creationId xmlns:a16="http://schemas.microsoft.com/office/drawing/2014/main" id="{F525C2E2-E8AA-1849-B833-1EF095C7C4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 r="3238"/>
          <a:stretch/>
        </p:blipFill>
        <p:spPr bwMode="auto">
          <a:xfrm>
            <a:off x="6000753" y="3908303"/>
            <a:ext cx="3411002" cy="2355660"/>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5132" name="Freeform: Shape 142">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33" name="Freeform: Shape 144">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F84A6-B008-B345-ADF6-A34A5685E7E5}"/>
              </a:ext>
            </a:extLst>
          </p:cNvPr>
          <p:cNvSpPr>
            <a:spLocks noGrp="1"/>
          </p:cNvSpPr>
          <p:nvPr>
            <p:ph type="title"/>
          </p:nvPr>
        </p:nvSpPr>
        <p:spPr>
          <a:xfrm>
            <a:off x="438912" y="70179"/>
            <a:ext cx="11543703" cy="546652"/>
          </a:xfrm>
        </p:spPr>
        <p:txBody>
          <a:bodyPr>
            <a:noAutofit/>
          </a:bodyPr>
          <a:lstStyle/>
          <a:p>
            <a:r>
              <a:rPr lang="en-US" sz="4000" b="1" dirty="0"/>
              <a:t>Tech Evolution         		1992  …  2020  …  20??</a:t>
            </a:r>
          </a:p>
        </p:txBody>
      </p:sp>
      <p:sp>
        <p:nvSpPr>
          <p:cNvPr id="5134" name="Rectangle 14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5" name="Rectangle 14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05B0D5-F855-D44A-B725-F6A6ED331AC1}"/>
              </a:ext>
            </a:extLst>
          </p:cNvPr>
          <p:cNvSpPr>
            <a:spLocks noGrp="1"/>
          </p:cNvSpPr>
          <p:nvPr>
            <p:ph idx="1"/>
          </p:nvPr>
        </p:nvSpPr>
        <p:spPr>
          <a:xfrm>
            <a:off x="238539" y="1045914"/>
            <a:ext cx="7052807" cy="5468581"/>
          </a:xfrm>
        </p:spPr>
        <p:txBody>
          <a:bodyPr>
            <a:noAutofit/>
          </a:bodyPr>
          <a:lstStyle/>
          <a:p>
            <a:pPr marL="0" indent="0">
              <a:buNone/>
            </a:pPr>
            <a:r>
              <a:rPr lang="en-US" sz="3600" b="1" dirty="0">
                <a:latin typeface="+mj-lt"/>
              </a:rPr>
              <a:t>1992 – 1994: Mercedes Benz</a:t>
            </a:r>
          </a:p>
          <a:p>
            <a:pPr marL="0" indent="0">
              <a:buNone/>
            </a:pPr>
            <a:r>
              <a:rPr lang="en-US" sz="3200" dirty="0">
                <a:solidFill>
                  <a:schemeClr val="tx1">
                    <a:lumMod val="75000"/>
                    <a:lumOff val="25000"/>
                  </a:schemeClr>
                </a:solidFill>
                <a:latin typeface="+mj-lt"/>
              </a:rPr>
              <a:t>Transputer parallel computer</a:t>
            </a:r>
          </a:p>
          <a:p>
            <a:pPr marL="0" indent="0">
              <a:buNone/>
            </a:pPr>
            <a:r>
              <a:rPr lang="en-US" sz="3200" dirty="0">
                <a:solidFill>
                  <a:schemeClr val="tx1">
                    <a:lumMod val="75000"/>
                    <a:lumOff val="25000"/>
                  </a:schemeClr>
                </a:solidFill>
                <a:latin typeface="+mj-lt"/>
              </a:rPr>
              <a:t>No GPS / just cameras</a:t>
            </a:r>
          </a:p>
          <a:p>
            <a:pPr marL="0" indent="0">
              <a:buNone/>
            </a:pPr>
            <a:r>
              <a:rPr lang="en-US" sz="3200" dirty="0">
                <a:solidFill>
                  <a:schemeClr val="tx1">
                    <a:lumMod val="75000"/>
                    <a:lumOff val="25000"/>
                  </a:schemeClr>
                </a:solidFill>
                <a:latin typeface="+mj-lt"/>
              </a:rPr>
              <a:t>Self driving in German autobahns </a:t>
            </a:r>
          </a:p>
          <a:p>
            <a:pPr marL="0" indent="0">
              <a:buNone/>
            </a:pPr>
            <a:endParaRPr lang="en-US" sz="3200" dirty="0"/>
          </a:p>
          <a:p>
            <a:pPr marL="0" indent="0">
              <a:buNone/>
            </a:pPr>
            <a:r>
              <a:rPr lang="en-US" sz="3600" b="1" dirty="0">
                <a:latin typeface="+mj-lt"/>
              </a:rPr>
              <a:t>2018 – 2020: Tesla</a:t>
            </a:r>
          </a:p>
          <a:p>
            <a:pPr marL="0" indent="0">
              <a:buNone/>
            </a:pPr>
            <a:r>
              <a:rPr lang="en-US" sz="3200" dirty="0">
                <a:solidFill>
                  <a:schemeClr val="tx1">
                    <a:lumMod val="75000"/>
                    <a:lumOff val="25000"/>
                  </a:schemeClr>
                </a:solidFill>
                <a:latin typeface="+mj-lt"/>
              </a:rPr>
              <a:t>GPGPU deep learning</a:t>
            </a:r>
          </a:p>
          <a:p>
            <a:pPr marL="0" indent="0">
              <a:buNone/>
            </a:pPr>
            <a:r>
              <a:rPr lang="en-US" sz="3200" dirty="0">
                <a:solidFill>
                  <a:schemeClr val="tx1">
                    <a:lumMod val="75000"/>
                    <a:lumOff val="25000"/>
                  </a:schemeClr>
                </a:solidFill>
                <a:latin typeface="+mj-lt"/>
              </a:rPr>
              <a:t>GPS / better cameras / lidar</a:t>
            </a:r>
          </a:p>
          <a:p>
            <a:pPr marL="0" indent="0">
              <a:buNone/>
            </a:pPr>
            <a:r>
              <a:rPr lang="en-US" sz="3200" dirty="0">
                <a:solidFill>
                  <a:schemeClr val="tx1">
                    <a:lumMod val="75000"/>
                    <a:lumOff val="25000"/>
                  </a:schemeClr>
                </a:solidFill>
                <a:latin typeface="+mj-lt"/>
              </a:rPr>
              <a:t>Autonomous driving in US roads</a:t>
            </a:r>
            <a:endParaRPr lang="en-US" sz="3200" dirty="0">
              <a:latin typeface="+mj-lt"/>
            </a:endParaRPr>
          </a:p>
        </p:txBody>
      </p:sp>
      <p:pic>
        <p:nvPicPr>
          <p:cNvPr id="5124" name="Picture 4" descr="Purchase used 1992 Mercedes Benz 300TE Station Wagon (blown head gasket) in  Buckhannon, West Virginia, United States">
            <a:extLst>
              <a:ext uri="{FF2B5EF4-FFF2-40B4-BE49-F238E27FC236}">
                <a16:creationId xmlns:a16="http://schemas.microsoft.com/office/drawing/2014/main" id="{2F2ED74C-C601-D24B-8996-CCC3831ACD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10" b="1836"/>
          <a:stretch/>
        </p:blipFill>
        <p:spPr bwMode="auto">
          <a:xfrm>
            <a:off x="8876462" y="1045914"/>
            <a:ext cx="3315537" cy="2355653"/>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3900F832-345C-374E-8404-FF2127CE7FC7}"/>
              </a:ext>
            </a:extLst>
          </p:cNvPr>
          <p:cNvSpPr>
            <a:spLocks noGrp="1"/>
          </p:cNvSpPr>
          <p:nvPr>
            <p:ph type="dt" sz="half" idx="10"/>
          </p:nvPr>
        </p:nvSpPr>
        <p:spPr/>
        <p:txBody>
          <a:bodyPr/>
          <a:lstStyle/>
          <a:p>
            <a:r>
              <a:rPr lang="en-US"/>
              <a:t>4th Nov 2020</a:t>
            </a:r>
            <a:endParaRPr lang="pt-BR"/>
          </a:p>
        </p:txBody>
      </p:sp>
      <p:sp>
        <p:nvSpPr>
          <p:cNvPr id="7" name="Footer Placeholder 6">
            <a:extLst>
              <a:ext uri="{FF2B5EF4-FFF2-40B4-BE49-F238E27FC236}">
                <a16:creationId xmlns:a16="http://schemas.microsoft.com/office/drawing/2014/main" id="{51316875-76D7-BD4F-907A-A1807F16495B}"/>
              </a:ext>
            </a:extLst>
          </p:cNvPr>
          <p:cNvSpPr>
            <a:spLocks noGrp="1"/>
          </p:cNvSpPr>
          <p:nvPr>
            <p:ph type="ftr" sz="quarter" idx="11"/>
          </p:nvPr>
        </p:nvSpPr>
        <p:spPr/>
        <p:txBody>
          <a:bodyPr/>
          <a:lstStyle/>
          <a:p>
            <a:r>
              <a:rPr lang="pt-BR"/>
              <a:t>AWARE     Autonomous Driving</a:t>
            </a:r>
          </a:p>
        </p:txBody>
      </p:sp>
      <p:sp>
        <p:nvSpPr>
          <p:cNvPr id="8" name="Slide Number Placeholder 7">
            <a:extLst>
              <a:ext uri="{FF2B5EF4-FFF2-40B4-BE49-F238E27FC236}">
                <a16:creationId xmlns:a16="http://schemas.microsoft.com/office/drawing/2014/main" id="{C8143AC1-F394-A244-AB07-99FFD13A1BAA}"/>
              </a:ext>
            </a:extLst>
          </p:cNvPr>
          <p:cNvSpPr>
            <a:spLocks noGrp="1"/>
          </p:cNvSpPr>
          <p:nvPr>
            <p:ph type="sldNum" sz="quarter" idx="12"/>
          </p:nvPr>
        </p:nvSpPr>
        <p:spPr/>
        <p:txBody>
          <a:bodyPr/>
          <a:lstStyle/>
          <a:p>
            <a:fld id="{BCCEF79F-5735-4B42-BD4E-3758DE5CAE9A}" type="slidenum">
              <a:rPr lang="pt-BR" smtClean="0"/>
              <a:t>3</a:t>
            </a:fld>
            <a:endParaRPr lang="pt-BR"/>
          </a:p>
        </p:txBody>
      </p:sp>
      <p:pic>
        <p:nvPicPr>
          <p:cNvPr id="17" name="Picture 16" descr="Icon&#10;&#10;Description automatically generated">
            <a:extLst>
              <a:ext uri="{FF2B5EF4-FFF2-40B4-BE49-F238E27FC236}">
                <a16:creationId xmlns:a16="http://schemas.microsoft.com/office/drawing/2014/main" id="{FA9E90A3-1E14-2444-AD5A-47DE63436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8" name="Imagem 3" descr="Oficial150 Poli peq.jpg">
            <a:extLst>
              <a:ext uri="{FF2B5EF4-FFF2-40B4-BE49-F238E27FC236}">
                <a16:creationId xmlns:a16="http://schemas.microsoft.com/office/drawing/2014/main" id="{EF83AD65-083B-A644-AC7C-11C2584E61E7}"/>
              </a:ext>
            </a:extLst>
          </p:cNvPr>
          <p:cNvPicPr>
            <a:picLocks noChangeAspect="1"/>
          </p:cNvPicPr>
          <p:nvPr/>
        </p:nvPicPr>
        <p:blipFill>
          <a:blip r:embed="rId8"/>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37510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7F58-F311-514A-B9B5-EBB0BA4E4537}"/>
              </a:ext>
            </a:extLst>
          </p:cNvPr>
          <p:cNvSpPr>
            <a:spLocks noGrp="1"/>
          </p:cNvSpPr>
          <p:nvPr>
            <p:ph type="title"/>
          </p:nvPr>
        </p:nvSpPr>
        <p:spPr/>
        <p:txBody>
          <a:bodyPr/>
          <a:lstStyle/>
          <a:p>
            <a:r>
              <a:rPr lang="en-US" dirty="0"/>
              <a:t>Boundaries transposition</a:t>
            </a:r>
            <a:br>
              <a:rPr lang="en-US" dirty="0"/>
            </a:br>
            <a:r>
              <a:rPr lang="en-US" i="1" dirty="0"/>
              <a:t>coexisting with different paradigms</a:t>
            </a:r>
          </a:p>
        </p:txBody>
      </p:sp>
      <p:sp>
        <p:nvSpPr>
          <p:cNvPr id="6" name="Oval 5">
            <a:extLst>
              <a:ext uri="{FF2B5EF4-FFF2-40B4-BE49-F238E27FC236}">
                <a16:creationId xmlns:a16="http://schemas.microsoft.com/office/drawing/2014/main" id="{DCF09E78-D989-144D-95AB-9E4F15D4530C}"/>
              </a:ext>
            </a:extLst>
          </p:cNvPr>
          <p:cNvSpPr/>
          <p:nvPr/>
        </p:nvSpPr>
        <p:spPr>
          <a:xfrm>
            <a:off x="843646" y="2111067"/>
            <a:ext cx="5113260" cy="1804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want to drive</a:t>
            </a:r>
          </a:p>
        </p:txBody>
      </p:sp>
      <p:sp>
        <p:nvSpPr>
          <p:cNvPr id="8" name="Oval 7">
            <a:extLst>
              <a:ext uri="{FF2B5EF4-FFF2-40B4-BE49-F238E27FC236}">
                <a16:creationId xmlns:a16="http://schemas.microsoft.com/office/drawing/2014/main" id="{CAC965D5-C34F-EA4A-96B3-FDB5C13D1057}"/>
              </a:ext>
            </a:extLst>
          </p:cNvPr>
          <p:cNvSpPr/>
          <p:nvPr/>
        </p:nvSpPr>
        <p:spPr>
          <a:xfrm>
            <a:off x="6956158" y="4358609"/>
            <a:ext cx="5113260" cy="1797363"/>
          </a:xfrm>
          <a:prstGeom prst="ellipse">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solidFill>
                  <a:schemeClr val="tx1"/>
                </a:solidFill>
                <a:latin typeface="+mj-lt"/>
              </a:rPr>
              <a:t>not allowed to drive</a:t>
            </a:r>
          </a:p>
        </p:txBody>
      </p:sp>
      <p:sp>
        <p:nvSpPr>
          <p:cNvPr id="7" name="Date Placeholder 6">
            <a:extLst>
              <a:ext uri="{FF2B5EF4-FFF2-40B4-BE49-F238E27FC236}">
                <a16:creationId xmlns:a16="http://schemas.microsoft.com/office/drawing/2014/main" id="{B555E68D-B992-FB44-8A2C-A7CBAF9FB23F}"/>
              </a:ext>
            </a:extLst>
          </p:cNvPr>
          <p:cNvSpPr>
            <a:spLocks noGrp="1"/>
          </p:cNvSpPr>
          <p:nvPr>
            <p:ph type="dt" sz="half" idx="10"/>
          </p:nvPr>
        </p:nvSpPr>
        <p:spPr/>
        <p:txBody>
          <a:bodyPr/>
          <a:lstStyle/>
          <a:p>
            <a:r>
              <a:rPr lang="en-US"/>
              <a:t>4th Nov 2020</a:t>
            </a:r>
            <a:endParaRPr lang="pt-BR"/>
          </a:p>
        </p:txBody>
      </p:sp>
      <p:sp>
        <p:nvSpPr>
          <p:cNvPr id="18" name="Footer Placeholder 17">
            <a:extLst>
              <a:ext uri="{FF2B5EF4-FFF2-40B4-BE49-F238E27FC236}">
                <a16:creationId xmlns:a16="http://schemas.microsoft.com/office/drawing/2014/main" id="{6D2F9B1C-5EF1-B84B-B0A8-3AA26532ABF0}"/>
              </a:ext>
            </a:extLst>
          </p:cNvPr>
          <p:cNvSpPr>
            <a:spLocks noGrp="1"/>
          </p:cNvSpPr>
          <p:nvPr>
            <p:ph type="ftr" sz="quarter" idx="11"/>
          </p:nvPr>
        </p:nvSpPr>
        <p:spPr/>
        <p:txBody>
          <a:bodyPr/>
          <a:lstStyle/>
          <a:p>
            <a:r>
              <a:rPr lang="pt-BR"/>
              <a:t>AWARE     Autonomous Driving</a:t>
            </a:r>
          </a:p>
        </p:txBody>
      </p:sp>
      <p:sp>
        <p:nvSpPr>
          <p:cNvPr id="19" name="Slide Number Placeholder 18">
            <a:extLst>
              <a:ext uri="{FF2B5EF4-FFF2-40B4-BE49-F238E27FC236}">
                <a16:creationId xmlns:a16="http://schemas.microsoft.com/office/drawing/2014/main" id="{0A38F7A8-8634-C846-8FC8-B6088B45236B}"/>
              </a:ext>
            </a:extLst>
          </p:cNvPr>
          <p:cNvSpPr>
            <a:spLocks noGrp="1"/>
          </p:cNvSpPr>
          <p:nvPr>
            <p:ph type="sldNum" sz="quarter" idx="12"/>
          </p:nvPr>
        </p:nvSpPr>
        <p:spPr/>
        <p:txBody>
          <a:bodyPr/>
          <a:lstStyle/>
          <a:p>
            <a:fld id="{BCCEF79F-5735-4B42-BD4E-3758DE5CAE9A}" type="slidenum">
              <a:rPr lang="pt-BR" smtClean="0"/>
              <a:t>4</a:t>
            </a:fld>
            <a:endParaRPr lang="pt-BR"/>
          </a:p>
        </p:txBody>
      </p:sp>
      <p:pic>
        <p:nvPicPr>
          <p:cNvPr id="20" name="Picture 19" descr="Icon&#10;&#10;Description automatically generated">
            <a:extLst>
              <a:ext uri="{FF2B5EF4-FFF2-40B4-BE49-F238E27FC236}">
                <a16:creationId xmlns:a16="http://schemas.microsoft.com/office/drawing/2014/main" id="{10251CAA-3584-1344-9BF3-B26745B25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1" name="Imagem 3" descr="Oficial150 Poli peq.jpg">
            <a:extLst>
              <a:ext uri="{FF2B5EF4-FFF2-40B4-BE49-F238E27FC236}">
                <a16:creationId xmlns:a16="http://schemas.microsoft.com/office/drawing/2014/main" id="{4295E217-F40F-B04B-946C-87622F916E9B}"/>
              </a:ext>
            </a:extLst>
          </p:cNvPr>
          <p:cNvPicPr>
            <a:picLocks noChangeAspect="1"/>
          </p:cNvPicPr>
          <p:nvPr/>
        </p:nvPicPr>
        <p:blipFill>
          <a:blip r:embed="rId4"/>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22" name="Picture 21" descr="A circuit board&#10;&#10;Description automatically generated">
            <a:extLst>
              <a:ext uri="{FF2B5EF4-FFF2-40B4-BE49-F238E27FC236}">
                <a16:creationId xmlns:a16="http://schemas.microsoft.com/office/drawing/2014/main" id="{C4085E60-F9F7-B648-AE97-BCA27A8802D3}"/>
              </a:ext>
            </a:extLst>
          </p:cNvPr>
          <p:cNvPicPr>
            <a:picLocks noChangeAspect="1"/>
          </p:cNvPicPr>
          <p:nvPr/>
        </p:nvPicPr>
        <p:blipFill rotWithShape="1">
          <a:blip r:embed="rId5">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3" name="Oval 22">
            <a:extLst>
              <a:ext uri="{FF2B5EF4-FFF2-40B4-BE49-F238E27FC236}">
                <a16:creationId xmlns:a16="http://schemas.microsoft.com/office/drawing/2014/main" id="{1FC9469C-1115-024B-9F18-00C67845E107}"/>
              </a:ext>
            </a:extLst>
          </p:cNvPr>
          <p:cNvSpPr/>
          <p:nvPr/>
        </p:nvSpPr>
        <p:spPr>
          <a:xfrm>
            <a:off x="843646" y="4336057"/>
            <a:ext cx="5113260" cy="180461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j-lt"/>
              </a:rPr>
              <a:t>allowed to drive</a:t>
            </a:r>
          </a:p>
        </p:txBody>
      </p:sp>
      <p:sp>
        <p:nvSpPr>
          <p:cNvPr id="24" name="Oval 23">
            <a:extLst>
              <a:ext uri="{FF2B5EF4-FFF2-40B4-BE49-F238E27FC236}">
                <a16:creationId xmlns:a16="http://schemas.microsoft.com/office/drawing/2014/main" id="{F784DA45-A5B5-884F-9CF0-175CEB6A6531}"/>
              </a:ext>
            </a:extLst>
          </p:cNvPr>
          <p:cNvSpPr/>
          <p:nvPr/>
        </p:nvSpPr>
        <p:spPr>
          <a:xfrm>
            <a:off x="6956157" y="2125967"/>
            <a:ext cx="5113260" cy="17973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latin typeface="+mj-lt"/>
              </a:rPr>
              <a:t>don’t want to drive</a:t>
            </a:r>
          </a:p>
        </p:txBody>
      </p:sp>
      <p:sp>
        <p:nvSpPr>
          <p:cNvPr id="25" name="Quad Arrow 24">
            <a:extLst>
              <a:ext uri="{FF2B5EF4-FFF2-40B4-BE49-F238E27FC236}">
                <a16:creationId xmlns:a16="http://schemas.microsoft.com/office/drawing/2014/main" id="{7938A6B2-925C-4544-A757-0E58F77E2F78}"/>
              </a:ext>
            </a:extLst>
          </p:cNvPr>
          <p:cNvSpPr>
            <a:spLocks/>
          </p:cNvSpPr>
          <p:nvPr/>
        </p:nvSpPr>
        <p:spPr>
          <a:xfrm rot="2712831">
            <a:off x="5798130" y="3538087"/>
            <a:ext cx="1296000" cy="1296000"/>
          </a:xfrm>
          <a:prstGeom prst="quadArrow">
            <a:avLst/>
          </a:prstGeom>
          <a:solidFill>
            <a:schemeClr val="bg1">
              <a:lumMod val="6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766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37A39-A39C-314E-8CCC-CBBDD77246CA}"/>
              </a:ext>
            </a:extLst>
          </p:cNvPr>
          <p:cNvSpPr>
            <a:spLocks noGrp="1"/>
          </p:cNvSpPr>
          <p:nvPr>
            <p:ph idx="1"/>
          </p:nvPr>
        </p:nvSpPr>
        <p:spPr>
          <a:xfrm>
            <a:off x="251867" y="248711"/>
            <a:ext cx="5180924" cy="3769718"/>
          </a:xfrm>
        </p:spPr>
        <p:txBody>
          <a:bodyPr anchor="t">
            <a:normAutofit/>
          </a:bodyPr>
          <a:lstStyle/>
          <a:p>
            <a:pPr marL="0" indent="0">
              <a:buNone/>
            </a:pPr>
            <a:r>
              <a:rPr lang="en-US" sz="4300" b="1" dirty="0">
                <a:latin typeface="+mj-lt"/>
              </a:rPr>
              <a:t>Smart City is heterogeneous</a:t>
            </a:r>
            <a:br>
              <a:rPr lang="en-US" sz="4000" dirty="0"/>
            </a:br>
            <a:endParaRPr lang="en-US" sz="1800" dirty="0"/>
          </a:p>
        </p:txBody>
      </p:sp>
      <p:sp>
        <p:nvSpPr>
          <p:cNvPr id="31" name="Oval 19">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ircuit board&#10;&#10;Description automatically generated">
            <a:extLst>
              <a:ext uri="{FF2B5EF4-FFF2-40B4-BE49-F238E27FC236}">
                <a16:creationId xmlns:a16="http://schemas.microsoft.com/office/drawing/2014/main" id="{2C3B28CF-0AC9-0C45-A0E8-A5D405D8A3D9}"/>
              </a:ext>
            </a:extLst>
          </p:cNvPr>
          <p:cNvPicPr>
            <a:picLocks noChangeAspect="1"/>
          </p:cNvPicPr>
          <p:nvPr/>
        </p:nvPicPr>
        <p:blipFill rotWithShape="1">
          <a:blip r:embed="rId2">
            <a:extLst>
              <a:ext uri="{28A0092B-C50C-407E-A947-70E740481C1C}">
                <a14:useLocalDpi xmlns:a14="http://schemas.microsoft.com/office/drawing/2010/main" val="0"/>
              </a:ext>
            </a:extLst>
          </a:blip>
          <a:srcRect l="37928" r="18572" b="-1"/>
          <a:stretch/>
        </p:blipFill>
        <p:spPr>
          <a:xfrm>
            <a:off x="5761975"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2" name="Freeform: Shape 21">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23">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circuit board&#10;&#10;Description automatically generated">
            <a:extLst>
              <a:ext uri="{FF2B5EF4-FFF2-40B4-BE49-F238E27FC236}">
                <a16:creationId xmlns:a16="http://schemas.microsoft.com/office/drawing/2014/main" id="{97DC03C6-D187-C947-B1EC-0E24F3A723DE}"/>
              </a:ext>
            </a:extLst>
          </p:cNvPr>
          <p:cNvPicPr>
            <a:picLocks noChangeAspect="1"/>
          </p:cNvPicPr>
          <p:nvPr/>
        </p:nvPicPr>
        <p:blipFill rotWithShape="1">
          <a:blip r:embed="rId3">
            <a:extLst>
              <a:ext uri="{28A0092B-C50C-407E-A947-70E740481C1C}">
                <a14:useLocalDpi xmlns:a14="http://schemas.microsoft.com/office/drawing/2010/main" val="0"/>
              </a:ext>
            </a:extLst>
          </a:blip>
          <a:srcRect l="36783" r="19719" b="3"/>
          <a:stretch/>
        </p:blipFill>
        <p:spPr>
          <a:xfrm>
            <a:off x="5198981" y="2148792"/>
            <a:ext cx="4077069" cy="4077069"/>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5" name="Picture 14" descr="A circuit board&#10;&#10;Description automatically generated">
            <a:extLst>
              <a:ext uri="{FF2B5EF4-FFF2-40B4-BE49-F238E27FC236}">
                <a16:creationId xmlns:a16="http://schemas.microsoft.com/office/drawing/2014/main" id="{413E7250-16E2-024D-95AF-6A11D037D971}"/>
              </a:ext>
            </a:extLst>
          </p:cNvPr>
          <p:cNvPicPr>
            <a:picLocks noChangeAspect="1"/>
          </p:cNvPicPr>
          <p:nvPr/>
        </p:nvPicPr>
        <p:blipFill rotWithShape="1">
          <a:blip r:embed="rId4">
            <a:extLst>
              <a:ext uri="{28A0092B-C50C-407E-A947-70E740481C1C}">
                <a14:useLocalDpi xmlns:a14="http://schemas.microsoft.com/office/drawing/2010/main" val="0"/>
              </a:ext>
            </a:extLst>
          </a:blip>
          <a:srcRect l="33810" r="14316" b="2"/>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34" name="Freeform: Shape 25">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27">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E657741F-30F0-0245-A159-D9F56D269BEF}"/>
              </a:ext>
            </a:extLst>
          </p:cNvPr>
          <p:cNvPicPr>
            <a:picLocks noChangeAspect="1"/>
          </p:cNvPicPr>
          <p:nvPr/>
        </p:nvPicPr>
        <p:blipFill rotWithShape="1">
          <a:blip r:embed="rId5">
            <a:extLst>
              <a:ext uri="{28A0092B-C50C-407E-A947-70E740481C1C}">
                <a14:useLocalDpi xmlns:a14="http://schemas.microsoft.com/office/drawing/2010/main" val="0"/>
              </a:ext>
            </a:extLst>
          </a:blip>
          <a:srcRect l="41472" r="21597" b="-4"/>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9" name="Picture 8" descr="A circuit board&#10;&#10;Description automatically generated">
            <a:extLst>
              <a:ext uri="{FF2B5EF4-FFF2-40B4-BE49-F238E27FC236}">
                <a16:creationId xmlns:a16="http://schemas.microsoft.com/office/drawing/2014/main" id="{2E6284EC-E120-E748-84F1-E904DD5EBFAF}"/>
              </a:ext>
            </a:extLst>
          </p:cNvPr>
          <p:cNvPicPr>
            <a:picLocks noChangeAspect="1"/>
          </p:cNvPicPr>
          <p:nvPr/>
        </p:nvPicPr>
        <p:blipFill rotWithShape="1">
          <a:blip r:embed="rId6">
            <a:extLst>
              <a:ext uri="{28A0092B-C50C-407E-A947-70E740481C1C}">
                <a14:useLocalDpi xmlns:a14="http://schemas.microsoft.com/office/drawing/2010/main" val="0"/>
              </a:ext>
            </a:extLst>
          </a:blip>
          <a:srcRect l="15260" r="2464" b="3"/>
          <a:stretch/>
        </p:blipFill>
        <p:spPr>
          <a:xfrm>
            <a:off x="1866382"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30" name="Freeform: Shape 2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circuit board&#10;&#10;Description automatically generated">
            <a:extLst>
              <a:ext uri="{FF2B5EF4-FFF2-40B4-BE49-F238E27FC236}">
                <a16:creationId xmlns:a16="http://schemas.microsoft.com/office/drawing/2014/main" id="{FA21D773-AF56-5948-A8C1-5FC1D269A0A6}"/>
              </a:ext>
            </a:extLst>
          </p:cNvPr>
          <p:cNvPicPr>
            <a:picLocks noChangeAspect="1"/>
          </p:cNvPicPr>
          <p:nvPr/>
        </p:nvPicPr>
        <p:blipFill rotWithShape="1">
          <a:blip r:embed="rId7">
            <a:extLst>
              <a:ext uri="{28A0092B-C50C-407E-A947-70E740481C1C}">
                <a14:useLocalDpi xmlns:a14="http://schemas.microsoft.com/office/drawing/2010/main" val="0"/>
              </a:ext>
            </a:extLst>
          </a:blip>
          <a:srcRect l="33450" r="15830"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6" name="Date Placeholder 5">
            <a:extLst>
              <a:ext uri="{FF2B5EF4-FFF2-40B4-BE49-F238E27FC236}">
                <a16:creationId xmlns:a16="http://schemas.microsoft.com/office/drawing/2014/main" id="{98D4C7BF-50F1-4C40-87C9-B9D0A9C14896}"/>
              </a:ext>
            </a:extLst>
          </p:cNvPr>
          <p:cNvSpPr>
            <a:spLocks noGrp="1"/>
          </p:cNvSpPr>
          <p:nvPr>
            <p:ph type="dt" sz="half" idx="10"/>
          </p:nvPr>
        </p:nvSpPr>
        <p:spPr/>
        <p:txBody>
          <a:bodyPr/>
          <a:lstStyle/>
          <a:p>
            <a:r>
              <a:rPr lang="en-US"/>
              <a:t>4th Nov 2020</a:t>
            </a:r>
            <a:endParaRPr lang="pt-BR"/>
          </a:p>
        </p:txBody>
      </p:sp>
      <p:sp>
        <p:nvSpPr>
          <p:cNvPr id="8" name="Footer Placeholder 7">
            <a:extLst>
              <a:ext uri="{FF2B5EF4-FFF2-40B4-BE49-F238E27FC236}">
                <a16:creationId xmlns:a16="http://schemas.microsoft.com/office/drawing/2014/main" id="{D43CC9D6-7712-A643-A08A-E7A5FE4D3224}"/>
              </a:ext>
            </a:extLst>
          </p:cNvPr>
          <p:cNvSpPr>
            <a:spLocks noGrp="1"/>
          </p:cNvSpPr>
          <p:nvPr>
            <p:ph type="ftr" sz="quarter" idx="11"/>
          </p:nvPr>
        </p:nvSpPr>
        <p:spPr/>
        <p:txBody>
          <a:bodyPr/>
          <a:lstStyle/>
          <a:p>
            <a:r>
              <a:rPr lang="pt-BR"/>
              <a:t>AWARE     Autonomous Driving</a:t>
            </a:r>
          </a:p>
        </p:txBody>
      </p:sp>
      <p:sp>
        <p:nvSpPr>
          <p:cNvPr id="10" name="Slide Number Placeholder 9">
            <a:extLst>
              <a:ext uri="{FF2B5EF4-FFF2-40B4-BE49-F238E27FC236}">
                <a16:creationId xmlns:a16="http://schemas.microsoft.com/office/drawing/2014/main" id="{C18B6E29-2049-D543-AB01-8ADC9C59779F}"/>
              </a:ext>
            </a:extLst>
          </p:cNvPr>
          <p:cNvSpPr>
            <a:spLocks noGrp="1"/>
          </p:cNvSpPr>
          <p:nvPr>
            <p:ph type="sldNum" sz="quarter" idx="12"/>
          </p:nvPr>
        </p:nvSpPr>
        <p:spPr/>
        <p:txBody>
          <a:bodyPr/>
          <a:lstStyle/>
          <a:p>
            <a:fld id="{BCCEF79F-5735-4B42-BD4E-3758DE5CAE9A}" type="slidenum">
              <a:rPr lang="pt-BR" smtClean="0"/>
              <a:t>5</a:t>
            </a:fld>
            <a:endParaRPr lang="pt-BR"/>
          </a:p>
        </p:txBody>
      </p:sp>
      <p:sp>
        <p:nvSpPr>
          <p:cNvPr id="2" name="Down Arrow 1">
            <a:extLst>
              <a:ext uri="{FF2B5EF4-FFF2-40B4-BE49-F238E27FC236}">
                <a16:creationId xmlns:a16="http://schemas.microsoft.com/office/drawing/2014/main" id="{496616DA-43D3-7B43-ABE0-F2852B5735ED}"/>
              </a:ext>
            </a:extLst>
          </p:cNvPr>
          <p:cNvSpPr/>
          <p:nvPr/>
        </p:nvSpPr>
        <p:spPr>
          <a:xfrm>
            <a:off x="220114" y="1661533"/>
            <a:ext cx="2913303" cy="2806030"/>
          </a:xfrm>
          <a:prstGeom prst="downArrow">
            <a:avLst>
              <a:gd name="adj1" fmla="val 5538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TOP</a:t>
            </a:r>
            <a:br>
              <a:rPr lang="en-US" sz="2400" dirty="0"/>
            </a:br>
            <a:r>
              <a:rPr lang="en-US" sz="2400" dirty="0"/>
              <a:t>DOWN</a:t>
            </a:r>
          </a:p>
          <a:p>
            <a:pPr algn="ctr"/>
            <a:endParaRPr lang="en-US" sz="2400" dirty="0"/>
          </a:p>
          <a:p>
            <a:pPr algn="ctr"/>
            <a:r>
              <a:rPr lang="en-US" sz="2400" dirty="0"/>
              <a:t>Designed</a:t>
            </a:r>
          </a:p>
          <a:p>
            <a:pPr algn="ctr"/>
            <a:r>
              <a:rPr lang="en-US" sz="2400" dirty="0"/>
              <a:t>Engineered</a:t>
            </a:r>
          </a:p>
          <a:p>
            <a:pPr algn="ctr"/>
            <a:r>
              <a:rPr lang="en-US" sz="2400" dirty="0"/>
              <a:t>Standards</a:t>
            </a:r>
          </a:p>
        </p:txBody>
      </p:sp>
      <p:sp>
        <p:nvSpPr>
          <p:cNvPr id="4" name="Up Arrow 3">
            <a:extLst>
              <a:ext uri="{FF2B5EF4-FFF2-40B4-BE49-F238E27FC236}">
                <a16:creationId xmlns:a16="http://schemas.microsoft.com/office/drawing/2014/main" id="{3BD4DBAF-E0B1-E640-8F53-2B5B98B8FD92}"/>
              </a:ext>
            </a:extLst>
          </p:cNvPr>
          <p:cNvSpPr/>
          <p:nvPr/>
        </p:nvSpPr>
        <p:spPr>
          <a:xfrm>
            <a:off x="2784573" y="1661533"/>
            <a:ext cx="2699516" cy="2806030"/>
          </a:xfrm>
          <a:prstGeom prst="upArrow">
            <a:avLst>
              <a:gd name="adj1" fmla="val 59678"/>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Organic</a:t>
            </a:r>
          </a:p>
          <a:p>
            <a:pPr algn="ctr"/>
            <a:r>
              <a:rPr lang="en-US" sz="2400" dirty="0"/>
              <a:t>Adaptive</a:t>
            </a:r>
          </a:p>
          <a:p>
            <a:pPr algn="ctr"/>
            <a:endParaRPr lang="en-US" sz="2400" dirty="0"/>
          </a:p>
          <a:p>
            <a:pPr algn="ctr"/>
            <a:r>
              <a:rPr lang="en-US" sz="2400" dirty="0"/>
              <a:t>BOTTOM</a:t>
            </a:r>
          </a:p>
          <a:p>
            <a:pPr algn="ctr"/>
            <a:r>
              <a:rPr lang="en-US" sz="2400" dirty="0"/>
              <a:t>UP</a:t>
            </a:r>
          </a:p>
        </p:txBody>
      </p:sp>
      <p:pic>
        <p:nvPicPr>
          <p:cNvPr id="20" name="Picture 19" descr="Icon&#10;&#10;Description automatically generated">
            <a:extLst>
              <a:ext uri="{FF2B5EF4-FFF2-40B4-BE49-F238E27FC236}">
                <a16:creationId xmlns:a16="http://schemas.microsoft.com/office/drawing/2014/main" id="{6BCBF416-F9E4-0142-8502-6595C058F7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21" name="Imagem 3" descr="Oficial150 Poli peq.jpg">
            <a:extLst>
              <a:ext uri="{FF2B5EF4-FFF2-40B4-BE49-F238E27FC236}">
                <a16:creationId xmlns:a16="http://schemas.microsoft.com/office/drawing/2014/main" id="{159FC985-9786-3146-9FBA-37855025D378}"/>
              </a:ext>
            </a:extLst>
          </p:cNvPr>
          <p:cNvPicPr>
            <a:picLocks noChangeAspect="1"/>
          </p:cNvPicPr>
          <p:nvPr/>
        </p:nvPicPr>
        <p:blipFill>
          <a:blip r:embed="rId9"/>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00933052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949D-1B46-3A46-97D7-B03D90CA26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4EC57-82DA-9E49-B7FA-9D2EB79186A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9DE9BCB-C994-AC4D-982B-9D6693BF3BDE}"/>
              </a:ext>
            </a:extLst>
          </p:cNvPr>
          <p:cNvSpPr>
            <a:spLocks noGrp="1"/>
          </p:cNvSpPr>
          <p:nvPr>
            <p:ph type="dt" sz="half" idx="10"/>
          </p:nvPr>
        </p:nvSpPr>
        <p:spPr/>
        <p:txBody>
          <a:bodyPr/>
          <a:lstStyle/>
          <a:p>
            <a:r>
              <a:rPr lang="en-US"/>
              <a:t>4th Nov 2020</a:t>
            </a:r>
            <a:endParaRPr lang="pt-BR"/>
          </a:p>
        </p:txBody>
      </p:sp>
      <p:sp>
        <p:nvSpPr>
          <p:cNvPr id="5" name="Footer Placeholder 4">
            <a:extLst>
              <a:ext uri="{FF2B5EF4-FFF2-40B4-BE49-F238E27FC236}">
                <a16:creationId xmlns:a16="http://schemas.microsoft.com/office/drawing/2014/main" id="{BE787E20-6EE7-9747-861A-FE54100654CB}"/>
              </a:ext>
            </a:extLst>
          </p:cNvPr>
          <p:cNvSpPr>
            <a:spLocks noGrp="1"/>
          </p:cNvSpPr>
          <p:nvPr>
            <p:ph type="ftr" sz="quarter" idx="11"/>
          </p:nvPr>
        </p:nvSpPr>
        <p:spPr/>
        <p:txBody>
          <a:bodyPr/>
          <a:lstStyle/>
          <a:p>
            <a:r>
              <a:rPr lang="pt-BR"/>
              <a:t>AWARE     Autonomous Driving</a:t>
            </a:r>
          </a:p>
        </p:txBody>
      </p:sp>
      <p:sp>
        <p:nvSpPr>
          <p:cNvPr id="6" name="Slide Number Placeholder 5">
            <a:extLst>
              <a:ext uri="{FF2B5EF4-FFF2-40B4-BE49-F238E27FC236}">
                <a16:creationId xmlns:a16="http://schemas.microsoft.com/office/drawing/2014/main" id="{4B1689EA-11A8-774E-BB44-6AE5AD441CC0}"/>
              </a:ext>
            </a:extLst>
          </p:cNvPr>
          <p:cNvSpPr>
            <a:spLocks noGrp="1"/>
          </p:cNvSpPr>
          <p:nvPr>
            <p:ph type="sldNum" sz="quarter" idx="12"/>
          </p:nvPr>
        </p:nvSpPr>
        <p:spPr/>
        <p:txBody>
          <a:bodyPr/>
          <a:lstStyle/>
          <a:p>
            <a:fld id="{BCCEF79F-5735-4B42-BD4E-3758DE5CAE9A}" type="slidenum">
              <a:rPr lang="pt-BR" smtClean="0"/>
              <a:t>6</a:t>
            </a:fld>
            <a:endParaRPr lang="pt-BR"/>
          </a:p>
        </p:txBody>
      </p:sp>
      <p:pic>
        <p:nvPicPr>
          <p:cNvPr id="7" name="Picture 2">
            <a:extLst>
              <a:ext uri="{FF2B5EF4-FFF2-40B4-BE49-F238E27FC236}">
                <a16:creationId xmlns:a16="http://schemas.microsoft.com/office/drawing/2014/main" id="{02276FC0-AEF3-8242-A434-C07A193CF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4" y="0"/>
            <a:ext cx="5029200" cy="6243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4A43C9BD-C015-BF40-AF88-16E645EDC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324" y="0"/>
            <a:ext cx="4932040" cy="6386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m 6">
            <a:extLst>
              <a:ext uri="{FF2B5EF4-FFF2-40B4-BE49-F238E27FC236}">
                <a16:creationId xmlns:a16="http://schemas.microsoft.com/office/drawing/2014/main" id="{F76DD960-66C4-B846-A762-9A417FDE16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364" y="1"/>
            <a:ext cx="2065636" cy="6237312"/>
          </a:xfrm>
          <a:prstGeom prst="rect">
            <a:avLst/>
          </a:prstGeom>
        </p:spPr>
      </p:pic>
      <p:pic>
        <p:nvPicPr>
          <p:cNvPr id="10" name="Picture 9" descr="Icon&#10;&#10;Description automatically generated">
            <a:extLst>
              <a:ext uri="{FF2B5EF4-FFF2-40B4-BE49-F238E27FC236}">
                <a16:creationId xmlns:a16="http://schemas.microsoft.com/office/drawing/2014/main" id="{B5628314-0375-A54A-BB23-6A02A04493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1" name="Imagem 3" descr="Oficial150 Poli peq.jpg">
            <a:extLst>
              <a:ext uri="{FF2B5EF4-FFF2-40B4-BE49-F238E27FC236}">
                <a16:creationId xmlns:a16="http://schemas.microsoft.com/office/drawing/2014/main" id="{5716C7FF-144C-2E4D-97B7-F8D2F0987827}"/>
              </a:ext>
            </a:extLst>
          </p:cNvPr>
          <p:cNvPicPr>
            <a:picLocks noChangeAspect="1"/>
          </p:cNvPicPr>
          <p:nvPr/>
        </p:nvPicPr>
        <p:blipFill>
          <a:blip r:embed="rId6"/>
          <a:srcRect/>
          <a:stretch>
            <a:fillRect/>
          </a:stretch>
        </p:blipFill>
        <p:spPr bwMode="auto">
          <a:xfrm>
            <a:off x="10863943" y="6376759"/>
            <a:ext cx="416924" cy="475200"/>
          </a:xfrm>
          <a:prstGeom prst="rect">
            <a:avLst/>
          </a:prstGeom>
          <a:solidFill>
            <a:schemeClr val="accent3"/>
          </a:solidFill>
          <a:ln w="9525">
            <a:noFill/>
            <a:miter lim="800000"/>
            <a:headEnd/>
            <a:tailEnd/>
          </a:ln>
        </p:spPr>
      </p:pic>
      <p:pic>
        <p:nvPicPr>
          <p:cNvPr id="12" name="Picture 11" descr="A circuit board&#10;&#10;Description automatically generated">
            <a:extLst>
              <a:ext uri="{FF2B5EF4-FFF2-40B4-BE49-F238E27FC236}">
                <a16:creationId xmlns:a16="http://schemas.microsoft.com/office/drawing/2014/main" id="{F9561CE3-46A0-AC46-B232-84A9D7D6979C}"/>
              </a:ext>
            </a:extLst>
          </p:cNvPr>
          <p:cNvPicPr>
            <a:picLocks noChangeAspect="1"/>
          </p:cNvPicPr>
          <p:nvPr/>
        </p:nvPicPr>
        <p:blipFill rotWithShape="1">
          <a:blip r:embed="rId7">
            <a:extLst>
              <a:ext uri="{28A0092B-C50C-407E-A947-70E740481C1C}">
                <a14:useLocalDpi xmlns:a14="http://schemas.microsoft.com/office/drawing/2010/main" val="0"/>
              </a:ext>
            </a:extLst>
          </a:blip>
          <a:srcRect l="37928" r="18572" b="-1"/>
          <a:stretch/>
        </p:blipFill>
        <p:spPr>
          <a:xfrm>
            <a:off x="0" y="0"/>
            <a:ext cx="1160890" cy="116089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Tree>
    <p:extLst>
      <p:ext uri="{BB962C8B-B14F-4D97-AF65-F5344CB8AC3E}">
        <p14:creationId xmlns:p14="http://schemas.microsoft.com/office/powerpoint/2010/main" val="3872995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37A39-A39C-314E-8CCC-CBBDD77246CA}"/>
              </a:ext>
            </a:extLst>
          </p:cNvPr>
          <p:cNvSpPr>
            <a:spLocks noGrp="1"/>
          </p:cNvSpPr>
          <p:nvPr>
            <p:ph idx="1"/>
          </p:nvPr>
        </p:nvSpPr>
        <p:spPr>
          <a:xfrm>
            <a:off x="315432" y="317202"/>
            <a:ext cx="5180924" cy="3769718"/>
          </a:xfrm>
        </p:spPr>
        <p:txBody>
          <a:bodyPr anchor="t">
            <a:normAutofit fontScale="92500" lnSpcReduction="20000"/>
          </a:bodyPr>
          <a:lstStyle/>
          <a:p>
            <a:pPr marL="0" indent="0">
              <a:buNone/>
            </a:pPr>
            <a:r>
              <a:rPr lang="en-US" sz="4300" b="1" dirty="0">
                <a:latin typeface="+mj-lt"/>
              </a:rPr>
              <a:t>Smart City is plural</a:t>
            </a:r>
            <a:br>
              <a:rPr lang="en-US" sz="4000" dirty="0">
                <a:latin typeface="+mj-lt"/>
              </a:rPr>
            </a:br>
            <a:endParaRPr lang="en-US" sz="4000" dirty="0">
              <a:latin typeface="+mj-lt"/>
            </a:endParaRPr>
          </a:p>
          <a:p>
            <a:pPr marL="0" indent="0">
              <a:buNone/>
            </a:pPr>
            <a:r>
              <a:rPr lang="en-US" sz="3200" dirty="0">
                <a:solidFill>
                  <a:schemeClr val="bg1">
                    <a:lumMod val="65000"/>
                  </a:schemeClr>
                </a:solidFill>
              </a:rPr>
              <a:t>energy / security / resources / information / …….. </a:t>
            </a:r>
          </a:p>
          <a:p>
            <a:pPr marL="0" indent="0">
              <a:buNone/>
            </a:pPr>
            <a:endParaRPr lang="en-US" sz="3200" dirty="0"/>
          </a:p>
          <a:p>
            <a:pPr marL="0" indent="0">
              <a:buNone/>
            </a:pPr>
            <a:r>
              <a:rPr lang="en-US" sz="3200" dirty="0">
                <a:solidFill>
                  <a:schemeClr val="accent5">
                    <a:lumMod val="50000"/>
                  </a:schemeClr>
                </a:solidFill>
              </a:rPr>
              <a:t>mobility &amp; traffic</a:t>
            </a:r>
          </a:p>
          <a:p>
            <a:pPr marL="0" indent="0">
              <a:buNone/>
            </a:pPr>
            <a:r>
              <a:rPr lang="en-US" sz="3200" dirty="0">
                <a:solidFill>
                  <a:schemeClr val="accent5">
                    <a:lumMod val="50000"/>
                  </a:schemeClr>
                </a:solidFill>
              </a:rPr>
              <a:t>	intelligent assistance</a:t>
            </a:r>
          </a:p>
          <a:p>
            <a:pPr marL="0" indent="0">
              <a:buNone/>
            </a:pPr>
            <a:r>
              <a:rPr lang="en-US" sz="3200" b="1" dirty="0">
                <a:solidFill>
                  <a:schemeClr val="accent5">
                    <a:lumMod val="50000"/>
                  </a:schemeClr>
                </a:solidFill>
              </a:rPr>
              <a:t>	Autonomous Driving</a:t>
            </a:r>
          </a:p>
          <a:p>
            <a:pPr marL="0" indent="0">
              <a:buNone/>
            </a:pPr>
            <a:endParaRPr lang="en-US" sz="1800" dirty="0"/>
          </a:p>
        </p:txBody>
      </p:sp>
      <p:sp>
        <p:nvSpPr>
          <p:cNvPr id="31" name="Oval 19">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ircuit board&#10;&#10;Description automatically generated">
            <a:extLst>
              <a:ext uri="{FF2B5EF4-FFF2-40B4-BE49-F238E27FC236}">
                <a16:creationId xmlns:a16="http://schemas.microsoft.com/office/drawing/2014/main" id="{2C3B28CF-0AC9-0C45-A0E8-A5D405D8A3D9}"/>
              </a:ext>
            </a:extLst>
          </p:cNvPr>
          <p:cNvPicPr>
            <a:picLocks noChangeAspect="1"/>
          </p:cNvPicPr>
          <p:nvPr/>
        </p:nvPicPr>
        <p:blipFill rotWithShape="1">
          <a:blip r:embed="rId2">
            <a:extLst>
              <a:ext uri="{28A0092B-C50C-407E-A947-70E740481C1C}">
                <a14:useLocalDpi xmlns:a14="http://schemas.microsoft.com/office/drawing/2010/main" val="0"/>
              </a:ext>
            </a:extLst>
          </a:blip>
          <a:srcRect l="37928" r="18572" b="-1"/>
          <a:stretch/>
        </p:blipFill>
        <p:spPr>
          <a:xfrm>
            <a:off x="5761975"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2" name="Freeform: Shape 21">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23">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circuit board&#10;&#10;Description automatically generated">
            <a:extLst>
              <a:ext uri="{FF2B5EF4-FFF2-40B4-BE49-F238E27FC236}">
                <a16:creationId xmlns:a16="http://schemas.microsoft.com/office/drawing/2014/main" id="{97DC03C6-D187-C947-B1EC-0E24F3A723DE}"/>
              </a:ext>
            </a:extLst>
          </p:cNvPr>
          <p:cNvPicPr>
            <a:picLocks noChangeAspect="1"/>
          </p:cNvPicPr>
          <p:nvPr/>
        </p:nvPicPr>
        <p:blipFill rotWithShape="1">
          <a:blip r:embed="rId3">
            <a:extLst>
              <a:ext uri="{28A0092B-C50C-407E-A947-70E740481C1C}">
                <a14:useLocalDpi xmlns:a14="http://schemas.microsoft.com/office/drawing/2010/main" val="0"/>
              </a:ext>
            </a:extLst>
          </a:blip>
          <a:srcRect l="36783" r="19719" b="3"/>
          <a:stretch/>
        </p:blipFill>
        <p:spPr>
          <a:xfrm>
            <a:off x="5198981" y="2148792"/>
            <a:ext cx="4077069" cy="4077069"/>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5" name="Picture 14" descr="A circuit board&#10;&#10;Description automatically generated">
            <a:extLst>
              <a:ext uri="{FF2B5EF4-FFF2-40B4-BE49-F238E27FC236}">
                <a16:creationId xmlns:a16="http://schemas.microsoft.com/office/drawing/2014/main" id="{413E7250-16E2-024D-95AF-6A11D037D971}"/>
              </a:ext>
            </a:extLst>
          </p:cNvPr>
          <p:cNvPicPr>
            <a:picLocks noChangeAspect="1"/>
          </p:cNvPicPr>
          <p:nvPr/>
        </p:nvPicPr>
        <p:blipFill rotWithShape="1">
          <a:blip r:embed="rId4">
            <a:extLst>
              <a:ext uri="{28A0092B-C50C-407E-A947-70E740481C1C}">
                <a14:useLocalDpi xmlns:a14="http://schemas.microsoft.com/office/drawing/2010/main" val="0"/>
              </a:ext>
            </a:extLst>
          </a:blip>
          <a:srcRect l="33810" r="14316" b="2"/>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34" name="Freeform: Shape 25">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27">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E657741F-30F0-0245-A159-D9F56D269BEF}"/>
              </a:ext>
            </a:extLst>
          </p:cNvPr>
          <p:cNvPicPr>
            <a:picLocks noChangeAspect="1"/>
          </p:cNvPicPr>
          <p:nvPr/>
        </p:nvPicPr>
        <p:blipFill rotWithShape="1">
          <a:blip r:embed="rId5">
            <a:extLst>
              <a:ext uri="{28A0092B-C50C-407E-A947-70E740481C1C}">
                <a14:useLocalDpi xmlns:a14="http://schemas.microsoft.com/office/drawing/2010/main" val="0"/>
              </a:ext>
            </a:extLst>
          </a:blip>
          <a:srcRect l="41472" r="21597" b="-4"/>
          <a:stretch/>
        </p:blipFill>
        <p:spPr>
          <a:xfrm>
            <a:off x="20" y="4414950"/>
            <a:ext cx="1568072" cy="1847088"/>
          </a:xfrm>
          <a:custGeom>
            <a:avLst/>
            <a:gdLst/>
            <a:ahLst/>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9" name="Picture 8" descr="A circuit board&#10;&#10;Description automatically generated">
            <a:extLst>
              <a:ext uri="{FF2B5EF4-FFF2-40B4-BE49-F238E27FC236}">
                <a16:creationId xmlns:a16="http://schemas.microsoft.com/office/drawing/2014/main" id="{2E6284EC-E120-E748-84F1-E904DD5EBFAF}"/>
              </a:ext>
            </a:extLst>
          </p:cNvPr>
          <p:cNvPicPr>
            <a:picLocks noChangeAspect="1"/>
          </p:cNvPicPr>
          <p:nvPr/>
        </p:nvPicPr>
        <p:blipFill rotWithShape="1">
          <a:blip r:embed="rId6">
            <a:extLst>
              <a:ext uri="{28A0092B-C50C-407E-A947-70E740481C1C}">
                <a14:useLocalDpi xmlns:a14="http://schemas.microsoft.com/office/drawing/2010/main" val="0"/>
              </a:ext>
            </a:extLst>
          </a:blip>
          <a:srcRect l="15260" r="2464" b="3"/>
          <a:stretch/>
        </p:blipFill>
        <p:spPr>
          <a:xfrm>
            <a:off x="1866382"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30" name="Freeform: Shape 2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circuit board&#10;&#10;Description automatically generated">
            <a:extLst>
              <a:ext uri="{FF2B5EF4-FFF2-40B4-BE49-F238E27FC236}">
                <a16:creationId xmlns:a16="http://schemas.microsoft.com/office/drawing/2014/main" id="{FA21D773-AF56-5948-A8C1-5FC1D269A0A6}"/>
              </a:ext>
            </a:extLst>
          </p:cNvPr>
          <p:cNvPicPr>
            <a:picLocks noChangeAspect="1"/>
          </p:cNvPicPr>
          <p:nvPr/>
        </p:nvPicPr>
        <p:blipFill rotWithShape="1">
          <a:blip r:embed="rId7">
            <a:extLst>
              <a:ext uri="{28A0092B-C50C-407E-A947-70E740481C1C}">
                <a14:useLocalDpi xmlns:a14="http://schemas.microsoft.com/office/drawing/2010/main" val="0"/>
              </a:ext>
            </a:extLst>
          </a:blip>
          <a:srcRect l="33450" r="15830"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6" name="Date Placeholder 5">
            <a:extLst>
              <a:ext uri="{FF2B5EF4-FFF2-40B4-BE49-F238E27FC236}">
                <a16:creationId xmlns:a16="http://schemas.microsoft.com/office/drawing/2014/main" id="{98D4C7BF-50F1-4C40-87C9-B9D0A9C14896}"/>
              </a:ext>
            </a:extLst>
          </p:cNvPr>
          <p:cNvSpPr>
            <a:spLocks noGrp="1"/>
          </p:cNvSpPr>
          <p:nvPr>
            <p:ph type="dt" sz="half" idx="10"/>
          </p:nvPr>
        </p:nvSpPr>
        <p:spPr/>
        <p:txBody>
          <a:bodyPr/>
          <a:lstStyle/>
          <a:p>
            <a:r>
              <a:rPr lang="en-US"/>
              <a:t>4th Nov 2020</a:t>
            </a:r>
            <a:endParaRPr lang="pt-BR"/>
          </a:p>
        </p:txBody>
      </p:sp>
      <p:sp>
        <p:nvSpPr>
          <p:cNvPr id="8" name="Footer Placeholder 7">
            <a:extLst>
              <a:ext uri="{FF2B5EF4-FFF2-40B4-BE49-F238E27FC236}">
                <a16:creationId xmlns:a16="http://schemas.microsoft.com/office/drawing/2014/main" id="{D43CC9D6-7712-A643-A08A-E7A5FE4D3224}"/>
              </a:ext>
            </a:extLst>
          </p:cNvPr>
          <p:cNvSpPr>
            <a:spLocks noGrp="1"/>
          </p:cNvSpPr>
          <p:nvPr>
            <p:ph type="ftr" sz="quarter" idx="11"/>
          </p:nvPr>
        </p:nvSpPr>
        <p:spPr/>
        <p:txBody>
          <a:bodyPr/>
          <a:lstStyle/>
          <a:p>
            <a:r>
              <a:rPr lang="pt-BR"/>
              <a:t>AWARE     Autonomous Driving</a:t>
            </a:r>
          </a:p>
        </p:txBody>
      </p:sp>
      <p:sp>
        <p:nvSpPr>
          <p:cNvPr id="10" name="Slide Number Placeholder 9">
            <a:extLst>
              <a:ext uri="{FF2B5EF4-FFF2-40B4-BE49-F238E27FC236}">
                <a16:creationId xmlns:a16="http://schemas.microsoft.com/office/drawing/2014/main" id="{C18B6E29-2049-D543-AB01-8ADC9C59779F}"/>
              </a:ext>
            </a:extLst>
          </p:cNvPr>
          <p:cNvSpPr>
            <a:spLocks noGrp="1"/>
          </p:cNvSpPr>
          <p:nvPr>
            <p:ph type="sldNum" sz="quarter" idx="12"/>
          </p:nvPr>
        </p:nvSpPr>
        <p:spPr/>
        <p:txBody>
          <a:bodyPr/>
          <a:lstStyle/>
          <a:p>
            <a:fld id="{BCCEF79F-5735-4B42-BD4E-3758DE5CAE9A}" type="slidenum">
              <a:rPr lang="pt-BR" smtClean="0"/>
              <a:t>7</a:t>
            </a:fld>
            <a:endParaRPr lang="pt-BR"/>
          </a:p>
        </p:txBody>
      </p:sp>
      <p:pic>
        <p:nvPicPr>
          <p:cNvPr id="18" name="Picture 17" descr="Icon&#10;&#10;Description automatically generated">
            <a:extLst>
              <a:ext uri="{FF2B5EF4-FFF2-40B4-BE49-F238E27FC236}">
                <a16:creationId xmlns:a16="http://schemas.microsoft.com/office/drawing/2014/main" id="{3FA479EE-0AEB-DC40-91C9-ACBC793BEC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9" name="Imagem 3" descr="Oficial150 Poli peq.jpg">
            <a:extLst>
              <a:ext uri="{FF2B5EF4-FFF2-40B4-BE49-F238E27FC236}">
                <a16:creationId xmlns:a16="http://schemas.microsoft.com/office/drawing/2014/main" id="{86805755-DF46-0F4B-8445-FE0574C54F8D}"/>
              </a:ext>
            </a:extLst>
          </p:cNvPr>
          <p:cNvPicPr>
            <a:picLocks noChangeAspect="1"/>
          </p:cNvPicPr>
          <p:nvPr/>
        </p:nvPicPr>
        <p:blipFill>
          <a:blip r:embed="rId9"/>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337798644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2C3B28CF-0AC9-0C45-A0E8-A5D405D8A3D9}"/>
              </a:ext>
            </a:extLst>
          </p:cNvPr>
          <p:cNvPicPr>
            <a:picLocks noChangeAspect="1"/>
          </p:cNvPicPr>
          <p:nvPr/>
        </p:nvPicPr>
        <p:blipFill rotWithShape="1">
          <a:blip r:embed="rId3">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2" name="Title 1">
            <a:extLst>
              <a:ext uri="{FF2B5EF4-FFF2-40B4-BE49-F238E27FC236}">
                <a16:creationId xmlns:a16="http://schemas.microsoft.com/office/drawing/2014/main" id="{A557AB3D-3FC4-CA42-B2DD-5948426E3D28}"/>
              </a:ext>
            </a:extLst>
          </p:cNvPr>
          <p:cNvSpPr>
            <a:spLocks noGrp="1"/>
          </p:cNvSpPr>
          <p:nvPr>
            <p:ph type="title"/>
          </p:nvPr>
        </p:nvSpPr>
        <p:spPr>
          <a:xfrm>
            <a:off x="315432" y="214685"/>
            <a:ext cx="3450372" cy="1746195"/>
          </a:xfrm>
        </p:spPr>
        <p:txBody>
          <a:bodyPr anchor="b">
            <a:noAutofit/>
          </a:bodyPr>
          <a:lstStyle/>
          <a:p>
            <a:r>
              <a:rPr lang="en-US" sz="4000" dirty="0"/>
              <a:t>Smart City</a:t>
            </a:r>
            <a:br>
              <a:rPr lang="en-US" sz="4000" dirty="0"/>
            </a:br>
            <a:r>
              <a:rPr lang="en-US" sz="4000" b="1" dirty="0"/>
              <a:t>autonomous </a:t>
            </a:r>
            <a:br>
              <a:rPr lang="en-US" sz="4000" b="1" dirty="0"/>
            </a:br>
            <a:r>
              <a:rPr lang="en-US" sz="4000" b="1" dirty="0"/>
              <a:t>driving</a:t>
            </a:r>
          </a:p>
        </p:txBody>
      </p:sp>
      <p:graphicFrame>
        <p:nvGraphicFramePr>
          <p:cNvPr id="22" name="Content Placeholder 2">
            <a:extLst>
              <a:ext uri="{FF2B5EF4-FFF2-40B4-BE49-F238E27FC236}">
                <a16:creationId xmlns:a16="http://schemas.microsoft.com/office/drawing/2014/main" id="{00E46E8A-B638-402A-84A6-C93EF7FE2C83}"/>
              </a:ext>
            </a:extLst>
          </p:cNvPr>
          <p:cNvGraphicFramePr>
            <a:graphicFrameLocks noGrp="1"/>
          </p:cNvGraphicFramePr>
          <p:nvPr>
            <p:ph idx="1"/>
            <p:extLst>
              <p:ext uri="{D42A27DB-BD31-4B8C-83A1-F6EECF244321}">
                <p14:modId xmlns:p14="http://schemas.microsoft.com/office/powerpoint/2010/main" val="1100936450"/>
              </p:ext>
            </p:extLst>
          </p:nvPr>
        </p:nvGraphicFramePr>
        <p:xfrm>
          <a:off x="315433" y="2080662"/>
          <a:ext cx="11876567" cy="47542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8B573BD6-00A3-3749-A00A-47CCA062F57A}"/>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23BEE432-18C3-EC4C-AF07-AE7A53FAEA60}"/>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4CE87917-D828-1345-B168-E7C4E90CDA65}"/>
              </a:ext>
            </a:extLst>
          </p:cNvPr>
          <p:cNvSpPr>
            <a:spLocks noGrp="1"/>
          </p:cNvSpPr>
          <p:nvPr>
            <p:ph type="sldNum" sz="quarter" idx="12"/>
          </p:nvPr>
        </p:nvSpPr>
        <p:spPr/>
        <p:txBody>
          <a:bodyPr/>
          <a:lstStyle/>
          <a:p>
            <a:fld id="{BCCEF79F-5735-4B42-BD4E-3758DE5CAE9A}" type="slidenum">
              <a:rPr lang="pt-BR" smtClean="0"/>
              <a:t>8</a:t>
            </a:fld>
            <a:endParaRPr lang="pt-BR"/>
          </a:p>
        </p:txBody>
      </p:sp>
      <p:pic>
        <p:nvPicPr>
          <p:cNvPr id="13" name="Picture 12" descr="Icon&#10;&#10;Description automatically generated">
            <a:extLst>
              <a:ext uri="{FF2B5EF4-FFF2-40B4-BE49-F238E27FC236}">
                <a16:creationId xmlns:a16="http://schemas.microsoft.com/office/drawing/2014/main" id="{76D66959-4E96-754F-B3A5-7422444432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1" name="Imagem 3" descr="Oficial150 Poli peq.jpg">
            <a:extLst>
              <a:ext uri="{FF2B5EF4-FFF2-40B4-BE49-F238E27FC236}">
                <a16:creationId xmlns:a16="http://schemas.microsoft.com/office/drawing/2014/main" id="{E5EDDF82-7373-124F-BC6E-32E469CB1E37}"/>
              </a:ext>
            </a:extLst>
          </p:cNvPr>
          <p:cNvPicPr>
            <a:picLocks noChangeAspect="1"/>
          </p:cNvPicPr>
          <p:nvPr/>
        </p:nvPicPr>
        <p:blipFill>
          <a:blip r:embed="rId10"/>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135639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AB3D-3FC4-CA42-B2DD-5948426E3D28}"/>
              </a:ext>
            </a:extLst>
          </p:cNvPr>
          <p:cNvSpPr>
            <a:spLocks noGrp="1"/>
          </p:cNvSpPr>
          <p:nvPr>
            <p:ph type="title"/>
          </p:nvPr>
        </p:nvSpPr>
        <p:spPr>
          <a:xfrm>
            <a:off x="315432" y="214685"/>
            <a:ext cx="3450372" cy="1746195"/>
          </a:xfrm>
        </p:spPr>
        <p:txBody>
          <a:bodyPr anchor="b">
            <a:noAutofit/>
          </a:bodyPr>
          <a:lstStyle/>
          <a:p>
            <a:r>
              <a:rPr lang="en-US" sz="4000" dirty="0"/>
              <a:t>Smart City</a:t>
            </a:r>
            <a:br>
              <a:rPr lang="en-US" sz="4000" dirty="0"/>
            </a:br>
            <a:r>
              <a:rPr lang="en-US" sz="4000" b="1" dirty="0"/>
              <a:t>autonomous </a:t>
            </a:r>
            <a:br>
              <a:rPr lang="en-US" sz="4000" b="1" dirty="0"/>
            </a:br>
            <a:r>
              <a:rPr lang="en-US" sz="4000" b="1" dirty="0"/>
              <a:t>driving</a:t>
            </a:r>
          </a:p>
        </p:txBody>
      </p:sp>
      <p:graphicFrame>
        <p:nvGraphicFramePr>
          <p:cNvPr id="22" name="Content Placeholder 2">
            <a:extLst>
              <a:ext uri="{FF2B5EF4-FFF2-40B4-BE49-F238E27FC236}">
                <a16:creationId xmlns:a16="http://schemas.microsoft.com/office/drawing/2014/main" id="{00E46E8A-B638-402A-84A6-C93EF7FE2C83}"/>
              </a:ext>
            </a:extLst>
          </p:cNvPr>
          <p:cNvGraphicFramePr>
            <a:graphicFrameLocks noGrp="1"/>
          </p:cNvGraphicFramePr>
          <p:nvPr>
            <p:ph idx="1"/>
            <p:extLst>
              <p:ext uri="{D42A27DB-BD31-4B8C-83A1-F6EECF244321}">
                <p14:modId xmlns:p14="http://schemas.microsoft.com/office/powerpoint/2010/main" val="3621398311"/>
              </p:ext>
            </p:extLst>
          </p:nvPr>
        </p:nvGraphicFramePr>
        <p:xfrm>
          <a:off x="315433" y="2080662"/>
          <a:ext cx="11876567" cy="4754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B573BD6-00A3-3749-A00A-47CCA062F57A}"/>
              </a:ext>
            </a:extLst>
          </p:cNvPr>
          <p:cNvSpPr>
            <a:spLocks noGrp="1"/>
          </p:cNvSpPr>
          <p:nvPr>
            <p:ph type="dt" sz="half" idx="10"/>
          </p:nvPr>
        </p:nvSpPr>
        <p:spPr/>
        <p:txBody>
          <a:bodyPr/>
          <a:lstStyle/>
          <a:p>
            <a:r>
              <a:rPr lang="en-US"/>
              <a:t>4th Nov 2020</a:t>
            </a:r>
            <a:endParaRPr lang="pt-BR"/>
          </a:p>
        </p:txBody>
      </p:sp>
      <p:sp>
        <p:nvSpPr>
          <p:cNvPr id="6" name="Footer Placeholder 5">
            <a:extLst>
              <a:ext uri="{FF2B5EF4-FFF2-40B4-BE49-F238E27FC236}">
                <a16:creationId xmlns:a16="http://schemas.microsoft.com/office/drawing/2014/main" id="{23BEE432-18C3-EC4C-AF07-AE7A53FAEA60}"/>
              </a:ext>
            </a:extLst>
          </p:cNvPr>
          <p:cNvSpPr>
            <a:spLocks noGrp="1"/>
          </p:cNvSpPr>
          <p:nvPr>
            <p:ph type="ftr" sz="quarter" idx="11"/>
          </p:nvPr>
        </p:nvSpPr>
        <p:spPr/>
        <p:txBody>
          <a:bodyPr/>
          <a:lstStyle/>
          <a:p>
            <a:r>
              <a:rPr lang="pt-BR"/>
              <a:t>AWARE     Autonomous Driving</a:t>
            </a:r>
          </a:p>
        </p:txBody>
      </p:sp>
      <p:sp>
        <p:nvSpPr>
          <p:cNvPr id="7" name="Slide Number Placeholder 6">
            <a:extLst>
              <a:ext uri="{FF2B5EF4-FFF2-40B4-BE49-F238E27FC236}">
                <a16:creationId xmlns:a16="http://schemas.microsoft.com/office/drawing/2014/main" id="{4CE87917-D828-1345-B168-E7C4E90CDA65}"/>
              </a:ext>
            </a:extLst>
          </p:cNvPr>
          <p:cNvSpPr>
            <a:spLocks noGrp="1"/>
          </p:cNvSpPr>
          <p:nvPr>
            <p:ph type="sldNum" sz="quarter" idx="12"/>
          </p:nvPr>
        </p:nvSpPr>
        <p:spPr/>
        <p:txBody>
          <a:bodyPr/>
          <a:lstStyle/>
          <a:p>
            <a:fld id="{BCCEF79F-5735-4B42-BD4E-3758DE5CAE9A}" type="slidenum">
              <a:rPr lang="pt-BR" smtClean="0"/>
              <a:t>9</a:t>
            </a:fld>
            <a:endParaRPr lang="pt-BR"/>
          </a:p>
        </p:txBody>
      </p:sp>
      <p:pic>
        <p:nvPicPr>
          <p:cNvPr id="13" name="Picture 12" descr="Icon&#10;&#10;Description automatically generated">
            <a:extLst>
              <a:ext uri="{FF2B5EF4-FFF2-40B4-BE49-F238E27FC236}">
                <a16:creationId xmlns:a16="http://schemas.microsoft.com/office/drawing/2014/main" id="{76D66959-4E96-754F-B3A5-742244443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3800" y="6386512"/>
            <a:ext cx="838200" cy="471487"/>
          </a:xfrm>
          <a:prstGeom prst="rect">
            <a:avLst/>
          </a:prstGeom>
        </p:spPr>
      </p:pic>
      <p:pic>
        <p:nvPicPr>
          <p:cNvPr id="16" name="Picture 15" descr="A circuit board&#10;&#10;Description automatically generated">
            <a:extLst>
              <a:ext uri="{FF2B5EF4-FFF2-40B4-BE49-F238E27FC236}">
                <a16:creationId xmlns:a16="http://schemas.microsoft.com/office/drawing/2014/main" id="{CA88A1D2-A558-164A-BC39-C80652A75B48}"/>
              </a:ext>
            </a:extLst>
          </p:cNvPr>
          <p:cNvPicPr>
            <a:picLocks noChangeAspect="1"/>
          </p:cNvPicPr>
          <p:nvPr/>
        </p:nvPicPr>
        <p:blipFill rotWithShape="1">
          <a:blip r:embed="rId9">
            <a:extLst>
              <a:ext uri="{28A0092B-C50C-407E-A947-70E740481C1C}">
                <a14:useLocalDpi xmlns:a14="http://schemas.microsoft.com/office/drawing/2010/main" val="0"/>
              </a:ext>
            </a:extLst>
          </a:blip>
          <a:srcRect l="31293" r="11943" b="1"/>
          <a:stretch/>
        </p:blipFill>
        <p:spPr>
          <a:xfrm>
            <a:off x="9415290" y="10"/>
            <a:ext cx="2776712" cy="2057587"/>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pic>
        <p:nvPicPr>
          <p:cNvPr id="17" name="Imagem 3" descr="Oficial150 Poli peq.jpg">
            <a:extLst>
              <a:ext uri="{FF2B5EF4-FFF2-40B4-BE49-F238E27FC236}">
                <a16:creationId xmlns:a16="http://schemas.microsoft.com/office/drawing/2014/main" id="{5A05D7DB-DD83-974A-955F-BEA825ABB9D0}"/>
              </a:ext>
            </a:extLst>
          </p:cNvPr>
          <p:cNvPicPr>
            <a:picLocks noChangeAspect="1"/>
          </p:cNvPicPr>
          <p:nvPr/>
        </p:nvPicPr>
        <p:blipFill>
          <a:blip r:embed="rId10"/>
          <a:srcRect/>
          <a:stretch>
            <a:fillRect/>
          </a:stretch>
        </p:blipFill>
        <p:spPr bwMode="auto">
          <a:xfrm>
            <a:off x="10863943" y="6376759"/>
            <a:ext cx="416924" cy="475200"/>
          </a:xfrm>
          <a:prstGeom prst="rect">
            <a:avLst/>
          </a:prstGeom>
          <a:solidFill>
            <a:schemeClr val="accent3"/>
          </a:solidFill>
          <a:ln w="9525">
            <a:noFill/>
            <a:miter lim="800000"/>
            <a:headEnd/>
            <a:tailEnd/>
          </a:ln>
        </p:spPr>
      </p:pic>
    </p:spTree>
    <p:extLst>
      <p:ext uri="{BB962C8B-B14F-4D97-AF65-F5344CB8AC3E}">
        <p14:creationId xmlns:p14="http://schemas.microsoft.com/office/powerpoint/2010/main" val="2029301721"/>
      </p:ext>
    </p:extLst>
  </p:cSld>
  <p:clrMapOvr>
    <a:masterClrMapping/>
  </p:clrMapOvr>
</p:sld>
</file>

<file path=ppt/theme/theme1.xml><?xml version="1.0" encoding="utf-8"?>
<a:theme xmlns:a="http://schemas.openxmlformats.org/drawingml/2006/main" name="Personalizar design">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TotalTime>
  <Words>1355</Words>
  <Application>Microsoft Office PowerPoint</Application>
  <PresentationFormat>Widescreen</PresentationFormat>
  <Paragraphs>312</Paragraphs>
  <Slides>22</Slides>
  <Notes>16</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22</vt:i4>
      </vt:variant>
    </vt:vector>
  </HeadingPairs>
  <TitlesOfParts>
    <vt:vector size="28" baseType="lpstr">
      <vt:lpstr>Arial</vt:lpstr>
      <vt:lpstr>Calibri</vt:lpstr>
      <vt:lpstr>Calibri Light</vt:lpstr>
      <vt:lpstr>Century Schoolbook</vt:lpstr>
      <vt:lpstr>Personalizar design</vt:lpstr>
      <vt:lpstr>Office Theme</vt:lpstr>
      <vt:lpstr>Autonomous Driving &amp; Cognitive Agents Dream or Reality</vt:lpstr>
      <vt:lpstr>Apresentação do PowerPoint</vt:lpstr>
      <vt:lpstr>Tech Evolution           1992  …  2020  …  20??</vt:lpstr>
      <vt:lpstr>Boundaries transposition coexisting with different paradigms</vt:lpstr>
      <vt:lpstr>Apresentação do PowerPoint</vt:lpstr>
      <vt:lpstr>Apresentação do PowerPoint</vt:lpstr>
      <vt:lpstr>Apresentação do PowerPoint</vt:lpstr>
      <vt:lpstr>Smart City autonomous  driving</vt:lpstr>
      <vt:lpstr>Smart City autonomous  driving</vt:lpstr>
      <vt:lpstr>Smart City autonomous  driving</vt:lpstr>
      <vt:lpstr>Smart City autonomous  driving</vt:lpstr>
      <vt:lpstr>Autonomous  Driving  requires  both  sensing &amp; reasoning</vt:lpstr>
      <vt:lpstr>Cognitive System cognitive assistant operation modes</vt:lpstr>
      <vt:lpstr>Cognitive System cognitive assistant – being AWARE</vt:lpstr>
      <vt:lpstr>Deductive approach</vt:lpstr>
      <vt:lpstr>Inductive approach</vt:lpstr>
      <vt:lpstr>Combined approach</vt:lpstr>
      <vt:lpstr>Boundaries transposition coexisting with different paradigms</vt:lpstr>
      <vt:lpstr> Intelligent Inference Tools   (USP BMW)</vt:lpstr>
      <vt:lpstr>Apresentação do PowerPoint</vt:lpstr>
      <vt:lpstr>Apresentação do PowerPoint</vt:lpstr>
      <vt:lpstr>Autonomous Driving human centric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Driving Dream or Reality</dc:title>
  <dc:creator>Microsoft Office User</dc:creator>
  <cp:lastModifiedBy>Marcio Lobo Netto</cp:lastModifiedBy>
  <cp:revision>41</cp:revision>
  <dcterms:created xsi:type="dcterms:W3CDTF">2020-11-01T23:03:03Z</dcterms:created>
  <dcterms:modified xsi:type="dcterms:W3CDTF">2020-11-04T17:45:50Z</dcterms:modified>
</cp:coreProperties>
</file>